
<file path=[Content_Types].xml><?xml version="1.0" encoding="utf-8"?>
<Types xmlns="http://schemas.openxmlformats.org/package/2006/content-types">
  <Default Extension="xml" ContentType="application/xml"/>
  <Default Extension="jpeg" ContentType="image/jpeg"/>
  <Default Extension="tiff" ContentType="image/tiff"/>
  <Default Extension="emf" ContentType="image/x-emf"/>
  <Default Extension="xlsx" ContentType="application/vnd.openxmlformats-officedocument.spreadsheetml.sheet"/>
  <Default Extension="rels" ContentType="application/vnd.openxmlformats-package.relationships+xml"/>
  <Default Extension="vml" ContentType="application/vnd.openxmlformats-officedocument.vmlDrawing"/>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36"/>
  </p:notesMasterIdLst>
  <p:handoutMasterIdLst>
    <p:handoutMasterId r:id="rId37"/>
  </p:handoutMasterIdLst>
  <p:sldIdLst>
    <p:sldId id="398" r:id="rId2"/>
    <p:sldId id="399" r:id="rId3"/>
    <p:sldId id="359" r:id="rId4"/>
    <p:sldId id="361" r:id="rId5"/>
    <p:sldId id="362" r:id="rId6"/>
    <p:sldId id="360" r:id="rId7"/>
    <p:sldId id="363" r:id="rId8"/>
    <p:sldId id="364" r:id="rId9"/>
    <p:sldId id="365" r:id="rId10"/>
    <p:sldId id="366" r:id="rId11"/>
    <p:sldId id="367" r:id="rId12"/>
    <p:sldId id="368" r:id="rId13"/>
    <p:sldId id="369" r:id="rId14"/>
    <p:sldId id="372" r:id="rId15"/>
    <p:sldId id="373" r:id="rId16"/>
    <p:sldId id="374" r:id="rId17"/>
    <p:sldId id="375" r:id="rId18"/>
    <p:sldId id="376" r:id="rId19"/>
    <p:sldId id="377" r:id="rId20"/>
    <p:sldId id="378" r:id="rId21"/>
    <p:sldId id="380" r:id="rId22"/>
    <p:sldId id="381" r:id="rId23"/>
    <p:sldId id="382" r:id="rId24"/>
    <p:sldId id="393" r:id="rId25"/>
    <p:sldId id="384" r:id="rId26"/>
    <p:sldId id="385" r:id="rId27"/>
    <p:sldId id="386" r:id="rId28"/>
    <p:sldId id="387" r:id="rId29"/>
    <p:sldId id="388" r:id="rId30"/>
    <p:sldId id="389" r:id="rId31"/>
    <p:sldId id="394" r:id="rId32"/>
    <p:sldId id="395" r:id="rId33"/>
    <p:sldId id="396" r:id="rId34"/>
    <p:sldId id="397" r:id="rId35"/>
  </p:sldIdLst>
  <p:sldSz cx="9144000" cy="6858000" type="screen4x3"/>
  <p:notesSz cx="6858000" cy="8891588"/>
  <p:defaultTextStyle>
    <a:defPPr>
      <a:defRPr lang="es-ES"/>
    </a:defPPr>
    <a:lvl1pPr marL="0" algn="l" defTabSz="914400" rtl="0" eaLnBrk="1" latinLnBrk="0" hangingPunct="1">
      <a:defRPr lang="es-ES" sz="1800" kern="1200">
        <a:solidFill>
          <a:schemeClr val="tx1"/>
        </a:solidFill>
        <a:latin typeface="+mn-lt"/>
        <a:ea typeface="+mn-ea"/>
        <a:cs typeface="+mn-cs"/>
      </a:defRPr>
    </a:lvl1pPr>
    <a:lvl2pPr marL="457200" algn="l" defTabSz="914400" rtl="0" eaLnBrk="1" latinLnBrk="0" hangingPunct="1">
      <a:defRPr lang="es-ES" sz="1800" kern="1200">
        <a:solidFill>
          <a:schemeClr val="tx1"/>
        </a:solidFill>
        <a:latin typeface="+mn-lt"/>
        <a:ea typeface="+mn-ea"/>
        <a:cs typeface="+mn-cs"/>
      </a:defRPr>
    </a:lvl2pPr>
    <a:lvl3pPr marL="914400" algn="l" defTabSz="914400" rtl="0" eaLnBrk="1" latinLnBrk="0" hangingPunct="1">
      <a:defRPr lang="es-ES" sz="1800" kern="1200">
        <a:solidFill>
          <a:schemeClr val="tx1"/>
        </a:solidFill>
        <a:latin typeface="+mn-lt"/>
        <a:ea typeface="+mn-ea"/>
        <a:cs typeface="+mn-cs"/>
      </a:defRPr>
    </a:lvl3pPr>
    <a:lvl4pPr marL="1371600" algn="l" defTabSz="914400" rtl="0" eaLnBrk="1" latinLnBrk="0" hangingPunct="1">
      <a:defRPr lang="es-ES" sz="1800" kern="1200">
        <a:solidFill>
          <a:schemeClr val="tx1"/>
        </a:solidFill>
        <a:latin typeface="+mn-lt"/>
        <a:ea typeface="+mn-ea"/>
        <a:cs typeface="+mn-cs"/>
      </a:defRPr>
    </a:lvl4pPr>
    <a:lvl5pPr marL="1828800" algn="l" defTabSz="914400" rtl="0" eaLnBrk="1" latinLnBrk="0" hangingPunct="1">
      <a:defRPr lang="es-ES" sz="1800" kern="1200">
        <a:solidFill>
          <a:schemeClr val="tx1"/>
        </a:solidFill>
        <a:latin typeface="+mn-lt"/>
        <a:ea typeface="+mn-ea"/>
        <a:cs typeface="+mn-cs"/>
      </a:defRPr>
    </a:lvl5pPr>
    <a:lvl6pPr marL="2286000" algn="l" defTabSz="914400" rtl="0" eaLnBrk="1" latinLnBrk="0" hangingPunct="1">
      <a:defRPr lang="es-ES" sz="1800" kern="1200">
        <a:solidFill>
          <a:schemeClr val="tx1"/>
        </a:solidFill>
        <a:latin typeface="+mn-lt"/>
        <a:ea typeface="+mn-ea"/>
        <a:cs typeface="+mn-cs"/>
      </a:defRPr>
    </a:lvl6pPr>
    <a:lvl7pPr marL="2743200" algn="l" defTabSz="914400" rtl="0" eaLnBrk="1" latinLnBrk="0" hangingPunct="1">
      <a:defRPr lang="es-ES" sz="1800" kern="1200">
        <a:solidFill>
          <a:schemeClr val="tx1"/>
        </a:solidFill>
        <a:latin typeface="+mn-lt"/>
        <a:ea typeface="+mn-ea"/>
        <a:cs typeface="+mn-cs"/>
      </a:defRPr>
    </a:lvl7pPr>
    <a:lvl8pPr marL="3200400" algn="l" defTabSz="914400" rtl="0" eaLnBrk="1" latinLnBrk="0" hangingPunct="1">
      <a:defRPr lang="es-ES" sz="1800" kern="1200">
        <a:solidFill>
          <a:schemeClr val="tx1"/>
        </a:solidFill>
        <a:latin typeface="+mn-lt"/>
        <a:ea typeface="+mn-ea"/>
        <a:cs typeface="+mn-cs"/>
      </a:defRPr>
    </a:lvl8pPr>
    <a:lvl9pPr marL="3657600" algn="l" defTabSz="914400" rtl="0" eaLnBrk="1" latinLnBrk="0" hangingPunct="1">
      <a:defRPr lang="es-ES"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168">
          <p15:clr>
            <a:srgbClr val="A4A3A4"/>
          </p15:clr>
        </p15:guide>
        <p15:guide id="2" pos="4320">
          <p15:clr>
            <a:srgbClr val="A4A3A4"/>
          </p15:clr>
        </p15:guide>
      </p15:sldGuideLst>
    </p:ext>
    <p:ext uri="{2D200454-40CA-4A62-9FC3-DE9A4176ACB9}">
      <p15:notesGuideLst xmlns:p15="http://schemas.microsoft.com/office/powerpoint/2012/main">
        <p15:guide id="1" orient="horz" pos="2801" userDrawn="1">
          <p15:clr>
            <a:srgbClr val="A4A3A4"/>
          </p15:clr>
        </p15:guide>
        <p15:guide id="2" pos="2160"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7500"/>
    <a:srgbClr val="F25F29"/>
    <a:srgbClr val="91BED4"/>
    <a:srgbClr val="F0F0F0"/>
    <a:srgbClr val="304269"/>
    <a:srgbClr val="D9E8F5"/>
  </p:clrMru>
  <p:extLst>
    <p:ext uri="{E76CE94A-603C-4142-B9EB-6D1370010A27}">
      <p14:discardImageEditData xmlns:p14="http://schemas.microsoft.com/office/powerpoint/2010/main" val="0"/>
    </p:ext>
    <p:ext uri="{D31A062A-798A-4329-ABDD-BBA856620510}">
      <p14:defaultImageDpi xmlns:p14="http://schemas.microsoft.com/office/powerpoint/2010/main" val="15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8D230F3-CF80-4859-8CE7-A43EE81993B5}" styleName="Estilo claro 1 - Acento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000" autoAdjust="0"/>
    <p:restoredTop sz="87409" autoAdjust="0"/>
  </p:normalViewPr>
  <p:slideViewPr>
    <p:cSldViewPr>
      <p:cViewPr>
        <p:scale>
          <a:sx n="85" d="100"/>
          <a:sy n="85" d="100"/>
        </p:scale>
        <p:origin x="952" y="144"/>
      </p:cViewPr>
      <p:guideLst>
        <p:guide orient="horz" pos="3168"/>
        <p:guide pos="4320"/>
      </p:guideLst>
    </p:cSldViewPr>
  </p:slideViewPr>
  <p:notesTextViewPr>
    <p:cViewPr>
      <p:scale>
        <a:sx n="66" d="100"/>
        <a:sy n="66" d="100"/>
      </p:scale>
      <p:origin x="0" y="0"/>
    </p:cViewPr>
  </p:notesTextViewPr>
  <p:sorterViewPr>
    <p:cViewPr>
      <p:scale>
        <a:sx n="100" d="100"/>
        <a:sy n="100" d="100"/>
      </p:scale>
      <p:origin x="0" y="0"/>
    </p:cViewPr>
  </p:sorterViewPr>
  <p:notesViewPr>
    <p:cSldViewPr>
      <p:cViewPr varScale="1">
        <p:scale>
          <a:sx n="83" d="100"/>
          <a:sy n="83" d="100"/>
        </p:scale>
        <p:origin x="-3096" y="-96"/>
      </p:cViewPr>
      <p:guideLst>
        <p:guide orient="horz" pos="2801"/>
        <p:guide pos="2160"/>
      </p:guideLst>
    </p:cSldViewPr>
  </p:notes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notesMaster" Target="notesMasters/notesMaster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handoutMaster" Target="handoutMasters/handoutMaster1.xml"/><Relationship Id="rId38" Type="http://schemas.openxmlformats.org/officeDocument/2006/relationships/presProps" Target="presProps.xml"/><Relationship Id="rId39" Type="http://schemas.openxmlformats.org/officeDocument/2006/relationships/viewProps" Target="viewProps.xml"/><Relationship Id="rId40" Type="http://schemas.openxmlformats.org/officeDocument/2006/relationships/theme" Target="theme/theme1.xml"/><Relationship Id="rId41"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E296D41-FFF2-9D4A-BC43-EF75CA7BDBE3}" type="doc">
      <dgm:prSet loTypeId="urn:microsoft.com/office/officeart/2005/8/layout/hList1" loCatId="" qsTypeId="urn:microsoft.com/office/officeart/2005/8/quickstyle/simple4" qsCatId="simple" csTypeId="urn:microsoft.com/office/officeart/2005/8/colors/accent1_2" csCatId="accent1" phldr="1"/>
      <dgm:spPr/>
      <dgm:t>
        <a:bodyPr/>
        <a:lstStyle/>
        <a:p>
          <a:endParaRPr lang="es-ES_tradnl"/>
        </a:p>
      </dgm:t>
    </dgm:pt>
    <dgm:pt modelId="{419BDC87-413F-0E4F-8B21-E173C1E3BF3E}">
      <dgm:prSet phldrT="[Texto]"/>
      <dgm:spPr/>
      <dgm:t>
        <a:bodyPr/>
        <a:lstStyle/>
        <a:p>
          <a:r>
            <a:rPr lang="es-ES_tradnl" dirty="0" smtClean="0"/>
            <a:t>1. Sistema de Agua Ampliado</a:t>
          </a:r>
          <a:endParaRPr lang="es-ES_tradnl" dirty="0"/>
        </a:p>
      </dgm:t>
    </dgm:pt>
    <dgm:pt modelId="{6A5CCB1E-BBC3-314F-94E0-AD69DF0FCD25}" type="parTrans" cxnId="{C49849D5-13BE-DF42-BA50-0496668F8FDA}">
      <dgm:prSet/>
      <dgm:spPr/>
      <dgm:t>
        <a:bodyPr/>
        <a:lstStyle/>
        <a:p>
          <a:endParaRPr lang="es-ES_tradnl"/>
        </a:p>
      </dgm:t>
    </dgm:pt>
    <dgm:pt modelId="{AA3EBA9D-42F2-524F-B335-6DCAA54DF97D}" type="sibTrans" cxnId="{C49849D5-13BE-DF42-BA50-0496668F8FDA}">
      <dgm:prSet/>
      <dgm:spPr/>
      <dgm:t>
        <a:bodyPr/>
        <a:lstStyle/>
        <a:p>
          <a:endParaRPr lang="es-ES_tradnl"/>
        </a:p>
      </dgm:t>
    </dgm:pt>
    <dgm:pt modelId="{DA2F983B-CD95-104D-BC76-18B6A02537B3}">
      <dgm:prSet phldrT="[Texto]"/>
      <dgm:spPr/>
      <dgm:t>
        <a:bodyPr/>
        <a:lstStyle/>
        <a:p>
          <a:r>
            <a:rPr lang="es-ES_tradnl" dirty="0" smtClean="0"/>
            <a:t>Meta:</a:t>
          </a:r>
          <a:r>
            <a:rPr lang="es-ES_tradnl" baseline="0" dirty="0" smtClean="0"/>
            <a:t> </a:t>
          </a:r>
          <a:r>
            <a:rPr lang="es-ES" dirty="0" smtClean="0"/>
            <a:t>803 Familias con acceso a los Sistemas de Agua Para Consumo Humano, para 2016</a:t>
          </a:r>
          <a:endParaRPr lang="es-ES_tradnl" dirty="0"/>
        </a:p>
      </dgm:t>
    </dgm:pt>
    <dgm:pt modelId="{7C4F695C-AE1B-0846-A19B-EFA36856473E}" type="parTrans" cxnId="{BE6E2001-81CD-5040-94B3-3EBD2C663869}">
      <dgm:prSet/>
      <dgm:spPr/>
      <dgm:t>
        <a:bodyPr/>
        <a:lstStyle/>
        <a:p>
          <a:endParaRPr lang="es-ES_tradnl"/>
        </a:p>
      </dgm:t>
    </dgm:pt>
    <dgm:pt modelId="{955149A1-2DD4-1749-8EB2-C1400C40C8E2}" type="sibTrans" cxnId="{BE6E2001-81CD-5040-94B3-3EBD2C663869}">
      <dgm:prSet/>
      <dgm:spPr/>
      <dgm:t>
        <a:bodyPr/>
        <a:lstStyle/>
        <a:p>
          <a:endParaRPr lang="es-ES_tradnl"/>
        </a:p>
      </dgm:t>
    </dgm:pt>
    <dgm:pt modelId="{10EFC536-011E-F749-AA74-172AA13F36C6}">
      <dgm:prSet phldrT="[Texto]"/>
      <dgm:spPr/>
      <dgm:t>
        <a:bodyPr/>
        <a:lstStyle/>
        <a:p>
          <a:r>
            <a:rPr lang="es-ES_tradnl" dirty="0" smtClean="0"/>
            <a:t>Observaciones: </a:t>
          </a:r>
        </a:p>
        <a:p>
          <a:r>
            <a:rPr lang="es-ES" dirty="0" smtClean="0"/>
            <a:t>Cerrito San Fernando</a:t>
          </a:r>
          <a:r>
            <a:rPr lang="es-ES" baseline="0" dirty="0" smtClean="0"/>
            <a:t> y Caserío Santo Domingo.</a:t>
          </a:r>
        </a:p>
        <a:p>
          <a:r>
            <a:rPr lang="es-ES" baseline="0" dirty="0" smtClean="0"/>
            <a:t>Fondos CODEDE</a:t>
          </a:r>
          <a:r>
            <a:rPr lang="es-ES" dirty="0" smtClean="0"/>
            <a:t> </a:t>
          </a:r>
          <a:endParaRPr lang="es-ES_tradnl" dirty="0" smtClean="0"/>
        </a:p>
        <a:p>
          <a:endParaRPr lang="es-ES_tradnl" dirty="0"/>
        </a:p>
      </dgm:t>
    </dgm:pt>
    <dgm:pt modelId="{15D00026-BB67-7F40-BF74-A4638CCA3353}" type="parTrans" cxnId="{4C25AAE3-8F4B-8249-89E2-B7BA806DD420}">
      <dgm:prSet/>
      <dgm:spPr/>
      <dgm:t>
        <a:bodyPr/>
        <a:lstStyle/>
        <a:p>
          <a:endParaRPr lang="es-ES_tradnl"/>
        </a:p>
      </dgm:t>
    </dgm:pt>
    <dgm:pt modelId="{9BBF1D3A-A5A4-8A47-83DF-F8F1D2D3CE52}" type="sibTrans" cxnId="{4C25AAE3-8F4B-8249-89E2-B7BA806DD420}">
      <dgm:prSet/>
      <dgm:spPr/>
      <dgm:t>
        <a:bodyPr/>
        <a:lstStyle/>
        <a:p>
          <a:endParaRPr lang="es-ES_tradnl"/>
        </a:p>
      </dgm:t>
    </dgm:pt>
    <dgm:pt modelId="{6646FEDB-8F97-1A4D-9383-6D5AB3EFA74F}">
      <dgm:prSet phldrT="[Texto]"/>
      <dgm:spPr/>
      <dgm:t>
        <a:bodyPr/>
        <a:lstStyle/>
        <a:p>
          <a:r>
            <a:rPr lang="es-ES_tradnl" dirty="0" smtClean="0"/>
            <a:t>2. Sistema de Agua Construido</a:t>
          </a:r>
          <a:endParaRPr lang="es-ES_tradnl" dirty="0"/>
        </a:p>
      </dgm:t>
    </dgm:pt>
    <dgm:pt modelId="{2E85F8DF-FE72-2947-8346-7EC680DA6809}" type="parTrans" cxnId="{CB960832-959A-6A44-969A-591160E14AED}">
      <dgm:prSet/>
      <dgm:spPr/>
      <dgm:t>
        <a:bodyPr/>
        <a:lstStyle/>
        <a:p>
          <a:endParaRPr lang="es-ES_tradnl"/>
        </a:p>
      </dgm:t>
    </dgm:pt>
    <dgm:pt modelId="{234BAB05-BEAD-0341-8763-27EFA7C0A75C}" type="sibTrans" cxnId="{CB960832-959A-6A44-969A-591160E14AED}">
      <dgm:prSet/>
      <dgm:spPr/>
      <dgm:t>
        <a:bodyPr/>
        <a:lstStyle/>
        <a:p>
          <a:endParaRPr lang="es-ES_tradnl"/>
        </a:p>
      </dgm:t>
    </dgm:pt>
    <dgm:pt modelId="{6F2F21FB-8D37-9240-B3C8-F29538E97425}">
      <dgm:prSet phldrT="[Texto]"/>
      <dgm:spPr/>
      <dgm:t>
        <a:bodyPr/>
        <a:lstStyle/>
        <a:p>
          <a:r>
            <a:rPr lang="es-ES_tradnl" dirty="0" smtClean="0"/>
            <a:t>Meta:</a:t>
          </a:r>
          <a:r>
            <a:rPr lang="es-ES_tradnl" baseline="0" dirty="0" smtClean="0"/>
            <a:t> </a:t>
          </a:r>
          <a:r>
            <a:rPr lang="es-ES" dirty="0" smtClean="0"/>
            <a:t>803 Familias con acceso a los Sistemas de Agua Para Consumo Humano, para 2016</a:t>
          </a:r>
          <a:endParaRPr lang="es-ES_tradnl" dirty="0"/>
        </a:p>
      </dgm:t>
    </dgm:pt>
    <dgm:pt modelId="{E4CB93D9-D720-B64A-BD97-2E10FB5917A9}" type="parTrans" cxnId="{4D43A052-54DE-6E42-BCA1-FDA49EB8866A}">
      <dgm:prSet/>
      <dgm:spPr/>
      <dgm:t>
        <a:bodyPr/>
        <a:lstStyle/>
        <a:p>
          <a:endParaRPr lang="es-ES_tradnl"/>
        </a:p>
      </dgm:t>
    </dgm:pt>
    <dgm:pt modelId="{17ECE4C2-F6D9-EC4B-A8D0-6AF37CDED400}" type="sibTrans" cxnId="{4D43A052-54DE-6E42-BCA1-FDA49EB8866A}">
      <dgm:prSet/>
      <dgm:spPr/>
      <dgm:t>
        <a:bodyPr/>
        <a:lstStyle/>
        <a:p>
          <a:endParaRPr lang="es-ES_tradnl"/>
        </a:p>
      </dgm:t>
    </dgm:pt>
    <dgm:pt modelId="{61EE638C-1B83-B644-9887-DCD793423CCA}">
      <dgm:prSet phldrT="[Texto]"/>
      <dgm:spPr/>
      <dgm:t>
        <a:bodyPr/>
        <a:lstStyle/>
        <a:p>
          <a:r>
            <a:rPr lang="es-ES_tradnl" dirty="0" smtClean="0"/>
            <a:t>Observaciones:</a:t>
          </a:r>
        </a:p>
        <a:p>
          <a:r>
            <a:rPr lang="es-ES_tradnl" dirty="0" smtClean="0"/>
            <a:t>Aldea </a:t>
          </a:r>
          <a:r>
            <a:rPr lang="es-ES_tradnl" dirty="0" err="1" smtClean="0"/>
            <a:t>Yalmepech</a:t>
          </a:r>
          <a:r>
            <a:rPr lang="es-ES_tradnl" baseline="0" dirty="0" smtClean="0"/>
            <a:t> y Aldea San </a:t>
          </a:r>
          <a:r>
            <a:rPr lang="es-ES_tradnl" baseline="0" dirty="0" err="1" smtClean="0"/>
            <a:t>Jos</a:t>
          </a:r>
          <a:r>
            <a:rPr lang="es-ES" baseline="0" dirty="0" smtClean="0"/>
            <a:t>é El Tesoro.</a:t>
          </a:r>
        </a:p>
        <a:p>
          <a:r>
            <a:rPr lang="es-ES" baseline="0" dirty="0" smtClean="0"/>
            <a:t>Fondos CODEDE</a:t>
          </a:r>
          <a:endParaRPr lang="es-ES_tradnl" dirty="0"/>
        </a:p>
      </dgm:t>
    </dgm:pt>
    <dgm:pt modelId="{22E653D5-6FB3-1E4F-A663-05DFE6D39F4B}" type="parTrans" cxnId="{499894C7-E640-3F47-91DB-D0060258D729}">
      <dgm:prSet/>
      <dgm:spPr/>
      <dgm:t>
        <a:bodyPr/>
        <a:lstStyle/>
        <a:p>
          <a:endParaRPr lang="es-ES_tradnl"/>
        </a:p>
      </dgm:t>
    </dgm:pt>
    <dgm:pt modelId="{37356F06-B3E8-E840-97C9-B0BEA9AB3F83}" type="sibTrans" cxnId="{499894C7-E640-3F47-91DB-D0060258D729}">
      <dgm:prSet/>
      <dgm:spPr/>
      <dgm:t>
        <a:bodyPr/>
        <a:lstStyle/>
        <a:p>
          <a:endParaRPr lang="es-ES_tradnl"/>
        </a:p>
      </dgm:t>
    </dgm:pt>
    <dgm:pt modelId="{41BB851A-E826-8E4C-A3F7-4C79CE01ED9E}">
      <dgm:prSet phldrT="[Texto]"/>
      <dgm:spPr/>
      <dgm:t>
        <a:bodyPr/>
        <a:lstStyle/>
        <a:p>
          <a:r>
            <a:rPr lang="es-ES_tradnl" dirty="0" smtClean="0"/>
            <a:t>Costo estimado:</a:t>
          </a:r>
        </a:p>
        <a:p>
          <a:r>
            <a:rPr lang="es-ES_tradnl" dirty="0" smtClean="0"/>
            <a:t>	Q751,000.00</a:t>
          </a:r>
          <a:endParaRPr lang="es-ES_tradnl" dirty="0"/>
        </a:p>
      </dgm:t>
    </dgm:pt>
    <dgm:pt modelId="{50D49DA3-FEFD-2340-BA70-92F157A743DF}" type="parTrans" cxnId="{DB89BC75-1815-E54E-823E-9E83C64F4E34}">
      <dgm:prSet/>
      <dgm:spPr/>
      <dgm:t>
        <a:bodyPr/>
        <a:lstStyle/>
        <a:p>
          <a:endParaRPr lang="es-ES_tradnl"/>
        </a:p>
      </dgm:t>
    </dgm:pt>
    <dgm:pt modelId="{41DE5CC1-0A87-3F40-82A8-385CA532B61C}" type="sibTrans" cxnId="{DB89BC75-1815-E54E-823E-9E83C64F4E34}">
      <dgm:prSet/>
      <dgm:spPr/>
      <dgm:t>
        <a:bodyPr/>
        <a:lstStyle/>
        <a:p>
          <a:endParaRPr lang="es-ES_tradnl"/>
        </a:p>
      </dgm:t>
    </dgm:pt>
    <dgm:pt modelId="{4F75E8A2-73DC-7A48-8F28-B34553962596}">
      <dgm:prSet phldrT="[Texto]"/>
      <dgm:spPr/>
      <dgm:t>
        <a:bodyPr/>
        <a:lstStyle/>
        <a:p>
          <a:r>
            <a:rPr lang="es-ES_tradnl" dirty="0" smtClean="0"/>
            <a:t>Costo estimado:</a:t>
          </a:r>
        </a:p>
        <a:p>
          <a:r>
            <a:rPr lang="es-ES_tradnl" dirty="0" smtClean="0"/>
            <a:t>	Q150,000.00</a:t>
          </a:r>
          <a:endParaRPr lang="es-ES_tradnl" dirty="0"/>
        </a:p>
      </dgm:t>
    </dgm:pt>
    <dgm:pt modelId="{CF06B1C2-1C37-4D4B-B841-00C5B29062BA}" type="parTrans" cxnId="{20B5763D-3F5D-F24B-8369-722FC180C7AE}">
      <dgm:prSet/>
      <dgm:spPr/>
      <dgm:t>
        <a:bodyPr/>
        <a:lstStyle/>
        <a:p>
          <a:endParaRPr lang="es-ES_tradnl"/>
        </a:p>
      </dgm:t>
    </dgm:pt>
    <dgm:pt modelId="{3DE68443-4AB1-7B45-90C6-3A250511560C}" type="sibTrans" cxnId="{20B5763D-3F5D-F24B-8369-722FC180C7AE}">
      <dgm:prSet/>
      <dgm:spPr/>
      <dgm:t>
        <a:bodyPr/>
        <a:lstStyle/>
        <a:p>
          <a:endParaRPr lang="es-ES_tradnl"/>
        </a:p>
      </dgm:t>
    </dgm:pt>
    <dgm:pt modelId="{903F070F-77C5-CE43-95DC-9D6647992B52}" type="pres">
      <dgm:prSet presAssocID="{DE296D41-FFF2-9D4A-BC43-EF75CA7BDBE3}" presName="Name0" presStyleCnt="0">
        <dgm:presLayoutVars>
          <dgm:dir/>
          <dgm:animLvl val="lvl"/>
          <dgm:resizeHandles val="exact"/>
        </dgm:presLayoutVars>
      </dgm:prSet>
      <dgm:spPr/>
    </dgm:pt>
    <dgm:pt modelId="{4512B81C-5C29-9743-AE22-E8476D56A466}" type="pres">
      <dgm:prSet presAssocID="{419BDC87-413F-0E4F-8B21-E173C1E3BF3E}" presName="composite" presStyleCnt="0"/>
      <dgm:spPr/>
    </dgm:pt>
    <dgm:pt modelId="{52A1ABFB-8145-2645-8148-4152244E45C9}" type="pres">
      <dgm:prSet presAssocID="{419BDC87-413F-0E4F-8B21-E173C1E3BF3E}" presName="parTx" presStyleLbl="alignNode1" presStyleIdx="0" presStyleCnt="2">
        <dgm:presLayoutVars>
          <dgm:chMax val="0"/>
          <dgm:chPref val="0"/>
          <dgm:bulletEnabled val="1"/>
        </dgm:presLayoutVars>
      </dgm:prSet>
      <dgm:spPr/>
      <dgm:t>
        <a:bodyPr/>
        <a:lstStyle/>
        <a:p>
          <a:endParaRPr lang="es-ES_tradnl"/>
        </a:p>
      </dgm:t>
    </dgm:pt>
    <dgm:pt modelId="{39EDC62E-551D-4446-B348-6596F27501CC}" type="pres">
      <dgm:prSet presAssocID="{419BDC87-413F-0E4F-8B21-E173C1E3BF3E}" presName="desTx" presStyleLbl="alignAccFollowNode1" presStyleIdx="0" presStyleCnt="2">
        <dgm:presLayoutVars>
          <dgm:bulletEnabled val="1"/>
        </dgm:presLayoutVars>
      </dgm:prSet>
      <dgm:spPr/>
      <dgm:t>
        <a:bodyPr/>
        <a:lstStyle/>
        <a:p>
          <a:endParaRPr lang="es-ES_tradnl"/>
        </a:p>
      </dgm:t>
    </dgm:pt>
    <dgm:pt modelId="{032DFA0A-B38A-D745-9B32-092C9747D2B7}" type="pres">
      <dgm:prSet presAssocID="{AA3EBA9D-42F2-524F-B335-6DCAA54DF97D}" presName="space" presStyleCnt="0"/>
      <dgm:spPr/>
    </dgm:pt>
    <dgm:pt modelId="{0AC3B27C-6439-6448-97AD-F1B380C9AA01}" type="pres">
      <dgm:prSet presAssocID="{6646FEDB-8F97-1A4D-9383-6D5AB3EFA74F}" presName="composite" presStyleCnt="0"/>
      <dgm:spPr/>
    </dgm:pt>
    <dgm:pt modelId="{783D94F9-C8E2-034D-BFD2-E6B66015C61D}" type="pres">
      <dgm:prSet presAssocID="{6646FEDB-8F97-1A4D-9383-6D5AB3EFA74F}" presName="parTx" presStyleLbl="alignNode1" presStyleIdx="1" presStyleCnt="2">
        <dgm:presLayoutVars>
          <dgm:chMax val="0"/>
          <dgm:chPref val="0"/>
          <dgm:bulletEnabled val="1"/>
        </dgm:presLayoutVars>
      </dgm:prSet>
      <dgm:spPr/>
    </dgm:pt>
    <dgm:pt modelId="{E7E680DB-83B4-DB40-8A05-60C182ABF6A9}" type="pres">
      <dgm:prSet presAssocID="{6646FEDB-8F97-1A4D-9383-6D5AB3EFA74F}" presName="desTx" presStyleLbl="alignAccFollowNode1" presStyleIdx="1" presStyleCnt="2">
        <dgm:presLayoutVars>
          <dgm:bulletEnabled val="1"/>
        </dgm:presLayoutVars>
      </dgm:prSet>
      <dgm:spPr/>
      <dgm:t>
        <a:bodyPr/>
        <a:lstStyle/>
        <a:p>
          <a:endParaRPr lang="es-ES_tradnl"/>
        </a:p>
      </dgm:t>
    </dgm:pt>
  </dgm:ptLst>
  <dgm:cxnLst>
    <dgm:cxn modelId="{CD7B0C38-C067-D344-A920-6F5798AEA1BE}" type="presOf" srcId="{6646FEDB-8F97-1A4D-9383-6D5AB3EFA74F}" destId="{783D94F9-C8E2-034D-BFD2-E6B66015C61D}" srcOrd="0" destOrd="0" presId="urn:microsoft.com/office/officeart/2005/8/layout/hList1"/>
    <dgm:cxn modelId="{2E4086D8-6A5A-1543-96EE-65641CDFD82D}" type="presOf" srcId="{61EE638C-1B83-B644-9887-DCD793423CCA}" destId="{E7E680DB-83B4-DB40-8A05-60C182ABF6A9}" srcOrd="0" destOrd="2" presId="urn:microsoft.com/office/officeart/2005/8/layout/hList1"/>
    <dgm:cxn modelId="{588E68B5-DAF8-F242-A508-6137B5CD2A8D}" type="presOf" srcId="{41BB851A-E826-8E4C-A3F7-4C79CE01ED9E}" destId="{39EDC62E-551D-4446-B348-6596F27501CC}" srcOrd="0" destOrd="1" presId="urn:microsoft.com/office/officeart/2005/8/layout/hList1"/>
    <dgm:cxn modelId="{C49849D5-13BE-DF42-BA50-0496668F8FDA}" srcId="{DE296D41-FFF2-9D4A-BC43-EF75CA7BDBE3}" destId="{419BDC87-413F-0E4F-8B21-E173C1E3BF3E}" srcOrd="0" destOrd="0" parTransId="{6A5CCB1E-BBC3-314F-94E0-AD69DF0FCD25}" sibTransId="{AA3EBA9D-42F2-524F-B335-6DCAA54DF97D}"/>
    <dgm:cxn modelId="{71B6130B-E2BF-0D49-A856-80E5A5537417}" type="presOf" srcId="{DE296D41-FFF2-9D4A-BC43-EF75CA7BDBE3}" destId="{903F070F-77C5-CE43-95DC-9D6647992B52}" srcOrd="0" destOrd="0" presId="urn:microsoft.com/office/officeart/2005/8/layout/hList1"/>
    <dgm:cxn modelId="{499894C7-E640-3F47-91DB-D0060258D729}" srcId="{6646FEDB-8F97-1A4D-9383-6D5AB3EFA74F}" destId="{61EE638C-1B83-B644-9887-DCD793423CCA}" srcOrd="2" destOrd="0" parTransId="{22E653D5-6FB3-1E4F-A663-05DFE6D39F4B}" sibTransId="{37356F06-B3E8-E840-97C9-B0BEA9AB3F83}"/>
    <dgm:cxn modelId="{AD18922E-D032-7F40-8E98-84EB7CE9F8E5}" type="presOf" srcId="{10EFC536-011E-F749-AA74-172AA13F36C6}" destId="{39EDC62E-551D-4446-B348-6596F27501CC}" srcOrd="0" destOrd="2" presId="urn:microsoft.com/office/officeart/2005/8/layout/hList1"/>
    <dgm:cxn modelId="{4D43A052-54DE-6E42-BCA1-FDA49EB8866A}" srcId="{6646FEDB-8F97-1A4D-9383-6D5AB3EFA74F}" destId="{6F2F21FB-8D37-9240-B3C8-F29538E97425}" srcOrd="0" destOrd="0" parTransId="{E4CB93D9-D720-B64A-BD97-2E10FB5917A9}" sibTransId="{17ECE4C2-F6D9-EC4B-A8D0-6AF37CDED400}"/>
    <dgm:cxn modelId="{BE6E2001-81CD-5040-94B3-3EBD2C663869}" srcId="{419BDC87-413F-0E4F-8B21-E173C1E3BF3E}" destId="{DA2F983B-CD95-104D-BC76-18B6A02537B3}" srcOrd="0" destOrd="0" parTransId="{7C4F695C-AE1B-0846-A19B-EFA36856473E}" sibTransId="{955149A1-2DD4-1749-8EB2-C1400C40C8E2}"/>
    <dgm:cxn modelId="{06761447-9126-0340-B7E5-4638AEC07A17}" type="presOf" srcId="{6F2F21FB-8D37-9240-B3C8-F29538E97425}" destId="{E7E680DB-83B4-DB40-8A05-60C182ABF6A9}" srcOrd="0" destOrd="0" presId="urn:microsoft.com/office/officeart/2005/8/layout/hList1"/>
    <dgm:cxn modelId="{4C25AAE3-8F4B-8249-89E2-B7BA806DD420}" srcId="{419BDC87-413F-0E4F-8B21-E173C1E3BF3E}" destId="{10EFC536-011E-F749-AA74-172AA13F36C6}" srcOrd="2" destOrd="0" parTransId="{15D00026-BB67-7F40-BF74-A4638CCA3353}" sibTransId="{9BBF1D3A-A5A4-8A47-83DF-F8F1D2D3CE52}"/>
    <dgm:cxn modelId="{20B5763D-3F5D-F24B-8369-722FC180C7AE}" srcId="{6646FEDB-8F97-1A4D-9383-6D5AB3EFA74F}" destId="{4F75E8A2-73DC-7A48-8F28-B34553962596}" srcOrd="1" destOrd="0" parTransId="{CF06B1C2-1C37-4D4B-B841-00C5B29062BA}" sibTransId="{3DE68443-4AB1-7B45-90C6-3A250511560C}"/>
    <dgm:cxn modelId="{FFEC560D-7A7D-C146-93D6-B4538718D8E5}" type="presOf" srcId="{4F75E8A2-73DC-7A48-8F28-B34553962596}" destId="{E7E680DB-83B4-DB40-8A05-60C182ABF6A9}" srcOrd="0" destOrd="1" presId="urn:microsoft.com/office/officeart/2005/8/layout/hList1"/>
    <dgm:cxn modelId="{DC98FABC-8031-DE49-99C8-99EEB1878B20}" type="presOf" srcId="{DA2F983B-CD95-104D-BC76-18B6A02537B3}" destId="{39EDC62E-551D-4446-B348-6596F27501CC}" srcOrd="0" destOrd="0" presId="urn:microsoft.com/office/officeart/2005/8/layout/hList1"/>
    <dgm:cxn modelId="{1163A213-BA94-CF4A-BC55-8A6B31263D3E}" type="presOf" srcId="{419BDC87-413F-0E4F-8B21-E173C1E3BF3E}" destId="{52A1ABFB-8145-2645-8148-4152244E45C9}" srcOrd="0" destOrd="0" presId="urn:microsoft.com/office/officeart/2005/8/layout/hList1"/>
    <dgm:cxn modelId="{CB960832-959A-6A44-969A-591160E14AED}" srcId="{DE296D41-FFF2-9D4A-BC43-EF75CA7BDBE3}" destId="{6646FEDB-8F97-1A4D-9383-6D5AB3EFA74F}" srcOrd="1" destOrd="0" parTransId="{2E85F8DF-FE72-2947-8346-7EC680DA6809}" sibTransId="{234BAB05-BEAD-0341-8763-27EFA7C0A75C}"/>
    <dgm:cxn modelId="{DB89BC75-1815-E54E-823E-9E83C64F4E34}" srcId="{419BDC87-413F-0E4F-8B21-E173C1E3BF3E}" destId="{41BB851A-E826-8E4C-A3F7-4C79CE01ED9E}" srcOrd="1" destOrd="0" parTransId="{50D49DA3-FEFD-2340-BA70-92F157A743DF}" sibTransId="{41DE5CC1-0A87-3F40-82A8-385CA532B61C}"/>
    <dgm:cxn modelId="{5DD9E5D8-4EE2-D649-85D4-1FA691DEBB1F}" type="presParOf" srcId="{903F070F-77C5-CE43-95DC-9D6647992B52}" destId="{4512B81C-5C29-9743-AE22-E8476D56A466}" srcOrd="0" destOrd="0" presId="urn:microsoft.com/office/officeart/2005/8/layout/hList1"/>
    <dgm:cxn modelId="{8AFD9AA8-49F3-F147-819C-8B17FD6702CD}" type="presParOf" srcId="{4512B81C-5C29-9743-AE22-E8476D56A466}" destId="{52A1ABFB-8145-2645-8148-4152244E45C9}" srcOrd="0" destOrd="0" presId="urn:microsoft.com/office/officeart/2005/8/layout/hList1"/>
    <dgm:cxn modelId="{EDF21A72-F90C-D742-AA35-6102F8B9263E}" type="presParOf" srcId="{4512B81C-5C29-9743-AE22-E8476D56A466}" destId="{39EDC62E-551D-4446-B348-6596F27501CC}" srcOrd="1" destOrd="0" presId="urn:microsoft.com/office/officeart/2005/8/layout/hList1"/>
    <dgm:cxn modelId="{D5718803-B552-E74A-A07B-3766C873FA7D}" type="presParOf" srcId="{903F070F-77C5-CE43-95DC-9D6647992B52}" destId="{032DFA0A-B38A-D745-9B32-092C9747D2B7}" srcOrd="1" destOrd="0" presId="urn:microsoft.com/office/officeart/2005/8/layout/hList1"/>
    <dgm:cxn modelId="{420E8A6B-D9F6-354B-9473-C032158DFFA1}" type="presParOf" srcId="{903F070F-77C5-CE43-95DC-9D6647992B52}" destId="{0AC3B27C-6439-6448-97AD-F1B380C9AA01}" srcOrd="2" destOrd="0" presId="urn:microsoft.com/office/officeart/2005/8/layout/hList1"/>
    <dgm:cxn modelId="{DADA8327-8FB7-054F-914F-1A6AA6B0F0BB}" type="presParOf" srcId="{0AC3B27C-6439-6448-97AD-F1B380C9AA01}" destId="{783D94F9-C8E2-034D-BFD2-E6B66015C61D}" srcOrd="0" destOrd="0" presId="urn:microsoft.com/office/officeart/2005/8/layout/hList1"/>
    <dgm:cxn modelId="{67E98450-E7E9-C342-AD73-ACBC8962904B}" type="presParOf" srcId="{0AC3B27C-6439-6448-97AD-F1B380C9AA01}" destId="{E7E680DB-83B4-DB40-8A05-60C182ABF6A9}"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E296D41-FFF2-9D4A-BC43-EF75CA7BDBE3}" type="doc">
      <dgm:prSet loTypeId="urn:microsoft.com/office/officeart/2005/8/layout/hList1" loCatId="" qsTypeId="urn:microsoft.com/office/officeart/2005/8/quickstyle/simple4" qsCatId="simple" csTypeId="urn:microsoft.com/office/officeart/2005/8/colors/accent1_2" csCatId="accent1" phldr="1"/>
      <dgm:spPr/>
      <dgm:t>
        <a:bodyPr/>
        <a:lstStyle/>
        <a:p>
          <a:endParaRPr lang="es-ES_tradnl"/>
        </a:p>
      </dgm:t>
    </dgm:pt>
    <dgm:pt modelId="{419BDC87-413F-0E4F-8B21-E173C1E3BF3E}">
      <dgm:prSet phldrT="[Texto]"/>
      <dgm:spPr/>
      <dgm:t>
        <a:bodyPr/>
        <a:lstStyle/>
        <a:p>
          <a:r>
            <a:rPr lang="es-ES_tradnl" dirty="0" smtClean="0"/>
            <a:t>Producto 1</a:t>
          </a:r>
          <a:endParaRPr lang="es-ES_tradnl" dirty="0"/>
        </a:p>
      </dgm:t>
    </dgm:pt>
    <dgm:pt modelId="{6A5CCB1E-BBC3-314F-94E0-AD69DF0FCD25}" type="parTrans" cxnId="{C49849D5-13BE-DF42-BA50-0496668F8FDA}">
      <dgm:prSet/>
      <dgm:spPr/>
      <dgm:t>
        <a:bodyPr/>
        <a:lstStyle/>
        <a:p>
          <a:endParaRPr lang="es-ES_tradnl"/>
        </a:p>
      </dgm:t>
    </dgm:pt>
    <dgm:pt modelId="{AA3EBA9D-42F2-524F-B335-6DCAA54DF97D}" type="sibTrans" cxnId="{C49849D5-13BE-DF42-BA50-0496668F8FDA}">
      <dgm:prSet/>
      <dgm:spPr/>
      <dgm:t>
        <a:bodyPr/>
        <a:lstStyle/>
        <a:p>
          <a:endParaRPr lang="es-ES_tradnl"/>
        </a:p>
      </dgm:t>
    </dgm:pt>
    <dgm:pt modelId="{DA2F983B-CD95-104D-BC76-18B6A02537B3}">
      <dgm:prSet phldrT="[Texto]"/>
      <dgm:spPr/>
      <dgm:t>
        <a:bodyPr/>
        <a:lstStyle/>
        <a:p>
          <a:r>
            <a:rPr lang="es-ES_tradnl" dirty="0" smtClean="0"/>
            <a:t>Meta anual</a:t>
          </a:r>
        </a:p>
        <a:p>
          <a:r>
            <a:rPr lang="es-ES_tradnl" dirty="0" smtClean="0"/>
            <a:t>Costo estimado:</a:t>
          </a:r>
        </a:p>
      </dgm:t>
    </dgm:pt>
    <dgm:pt modelId="{7C4F695C-AE1B-0846-A19B-EFA36856473E}" type="parTrans" cxnId="{BE6E2001-81CD-5040-94B3-3EBD2C663869}">
      <dgm:prSet/>
      <dgm:spPr/>
      <dgm:t>
        <a:bodyPr/>
        <a:lstStyle/>
        <a:p>
          <a:endParaRPr lang="es-ES_tradnl"/>
        </a:p>
      </dgm:t>
    </dgm:pt>
    <dgm:pt modelId="{955149A1-2DD4-1749-8EB2-C1400C40C8E2}" type="sibTrans" cxnId="{BE6E2001-81CD-5040-94B3-3EBD2C663869}">
      <dgm:prSet/>
      <dgm:spPr/>
      <dgm:t>
        <a:bodyPr/>
        <a:lstStyle/>
        <a:p>
          <a:endParaRPr lang="es-ES_tradnl"/>
        </a:p>
      </dgm:t>
    </dgm:pt>
    <dgm:pt modelId="{6646FEDB-8F97-1A4D-9383-6D5AB3EFA74F}">
      <dgm:prSet phldrT="[Texto]"/>
      <dgm:spPr/>
      <dgm:t>
        <a:bodyPr/>
        <a:lstStyle/>
        <a:p>
          <a:r>
            <a:rPr lang="es-ES_tradnl" dirty="0" smtClean="0"/>
            <a:t>Producto 2</a:t>
          </a:r>
          <a:endParaRPr lang="es-ES_tradnl" dirty="0"/>
        </a:p>
      </dgm:t>
    </dgm:pt>
    <dgm:pt modelId="{2E85F8DF-FE72-2947-8346-7EC680DA6809}" type="parTrans" cxnId="{CB960832-959A-6A44-969A-591160E14AED}">
      <dgm:prSet/>
      <dgm:spPr/>
      <dgm:t>
        <a:bodyPr/>
        <a:lstStyle/>
        <a:p>
          <a:endParaRPr lang="es-ES_tradnl"/>
        </a:p>
      </dgm:t>
    </dgm:pt>
    <dgm:pt modelId="{234BAB05-BEAD-0341-8763-27EFA7C0A75C}" type="sibTrans" cxnId="{CB960832-959A-6A44-969A-591160E14AED}">
      <dgm:prSet/>
      <dgm:spPr/>
      <dgm:t>
        <a:bodyPr/>
        <a:lstStyle/>
        <a:p>
          <a:endParaRPr lang="es-ES_tradnl"/>
        </a:p>
      </dgm:t>
    </dgm:pt>
    <dgm:pt modelId="{6F2F21FB-8D37-9240-B3C8-F29538E97425}">
      <dgm:prSet phldrT="[Texto]"/>
      <dgm:spPr/>
      <dgm:t>
        <a:bodyPr/>
        <a:lstStyle/>
        <a:p>
          <a:r>
            <a:rPr lang="es-ES_tradnl" dirty="0" smtClean="0"/>
            <a:t>Costo estimado:</a:t>
          </a:r>
          <a:endParaRPr lang="es-ES_tradnl" dirty="0"/>
        </a:p>
      </dgm:t>
    </dgm:pt>
    <dgm:pt modelId="{E4CB93D9-D720-B64A-BD97-2E10FB5917A9}" type="parTrans" cxnId="{4D43A052-54DE-6E42-BCA1-FDA49EB8866A}">
      <dgm:prSet/>
      <dgm:spPr/>
      <dgm:t>
        <a:bodyPr/>
        <a:lstStyle/>
        <a:p>
          <a:endParaRPr lang="es-ES_tradnl"/>
        </a:p>
      </dgm:t>
    </dgm:pt>
    <dgm:pt modelId="{17ECE4C2-F6D9-EC4B-A8D0-6AF37CDED400}" type="sibTrans" cxnId="{4D43A052-54DE-6E42-BCA1-FDA49EB8866A}">
      <dgm:prSet/>
      <dgm:spPr/>
      <dgm:t>
        <a:bodyPr/>
        <a:lstStyle/>
        <a:p>
          <a:endParaRPr lang="es-ES_tradnl"/>
        </a:p>
      </dgm:t>
    </dgm:pt>
    <dgm:pt modelId="{B0FB804C-7853-5B40-A501-59E1D5DA473A}">
      <dgm:prSet phldrT="[Texto]"/>
      <dgm:spPr/>
      <dgm:t>
        <a:bodyPr/>
        <a:lstStyle/>
        <a:p>
          <a:r>
            <a:rPr lang="es-ES_tradnl" dirty="0" smtClean="0"/>
            <a:t>Observaciones: </a:t>
          </a:r>
        </a:p>
      </dgm:t>
    </dgm:pt>
    <dgm:pt modelId="{DCFA90DF-BBF9-D946-8BE6-7B3EFB01AA85}" type="parTrans" cxnId="{9DE9143D-8FC5-6045-AB7F-481440466FE7}">
      <dgm:prSet/>
      <dgm:spPr/>
      <dgm:t>
        <a:bodyPr/>
        <a:lstStyle/>
        <a:p>
          <a:endParaRPr lang="es-ES_tradnl"/>
        </a:p>
      </dgm:t>
    </dgm:pt>
    <dgm:pt modelId="{DA60970F-8ED4-184E-BF64-E56083171324}" type="sibTrans" cxnId="{9DE9143D-8FC5-6045-AB7F-481440466FE7}">
      <dgm:prSet/>
      <dgm:spPr/>
      <dgm:t>
        <a:bodyPr/>
        <a:lstStyle/>
        <a:p>
          <a:endParaRPr lang="es-ES_tradnl"/>
        </a:p>
      </dgm:t>
    </dgm:pt>
    <dgm:pt modelId="{5228765F-257F-B049-B8A8-E5F6BBC9A546}">
      <dgm:prSet phldrT="[Texto]"/>
      <dgm:spPr/>
      <dgm:t>
        <a:bodyPr/>
        <a:lstStyle/>
        <a:p>
          <a:r>
            <a:rPr lang="es-ES_tradnl" dirty="0" smtClean="0"/>
            <a:t>Observaciones:</a:t>
          </a:r>
        </a:p>
      </dgm:t>
    </dgm:pt>
    <dgm:pt modelId="{B984AF80-9337-B046-A423-F37575FFC76A}" type="parTrans" cxnId="{58A33208-FDE7-8542-A8D3-558AB6800594}">
      <dgm:prSet/>
      <dgm:spPr/>
      <dgm:t>
        <a:bodyPr/>
        <a:lstStyle/>
        <a:p>
          <a:endParaRPr lang="es-ES_tradnl"/>
        </a:p>
      </dgm:t>
    </dgm:pt>
    <dgm:pt modelId="{D5DF163E-87C6-5A43-9EDC-5F6568E458EB}" type="sibTrans" cxnId="{58A33208-FDE7-8542-A8D3-558AB6800594}">
      <dgm:prSet/>
      <dgm:spPr/>
      <dgm:t>
        <a:bodyPr/>
        <a:lstStyle/>
        <a:p>
          <a:endParaRPr lang="es-ES_tradnl"/>
        </a:p>
      </dgm:t>
    </dgm:pt>
    <dgm:pt modelId="{4B74DF2C-F8A2-B644-B5A9-81FBCF6A1365}">
      <dgm:prSet phldrT="[Texto]"/>
      <dgm:spPr/>
      <dgm:t>
        <a:bodyPr/>
        <a:lstStyle/>
        <a:p>
          <a:r>
            <a:rPr lang="es-ES_tradnl" dirty="0" smtClean="0"/>
            <a:t>Producto 3</a:t>
          </a:r>
        </a:p>
      </dgm:t>
    </dgm:pt>
    <dgm:pt modelId="{666F963D-32E0-0B49-AAFF-A6E0A3AABFE6}" type="parTrans" cxnId="{05569C47-4EBE-F640-9881-44F1164F1964}">
      <dgm:prSet/>
      <dgm:spPr/>
      <dgm:t>
        <a:bodyPr/>
        <a:lstStyle/>
        <a:p>
          <a:endParaRPr lang="es-ES_tradnl"/>
        </a:p>
      </dgm:t>
    </dgm:pt>
    <dgm:pt modelId="{A3FA235E-6D10-8D4E-8923-AF15AC6154DB}" type="sibTrans" cxnId="{05569C47-4EBE-F640-9881-44F1164F1964}">
      <dgm:prSet/>
      <dgm:spPr/>
      <dgm:t>
        <a:bodyPr/>
        <a:lstStyle/>
        <a:p>
          <a:endParaRPr lang="es-ES_tradnl"/>
        </a:p>
      </dgm:t>
    </dgm:pt>
    <dgm:pt modelId="{2411DAF6-6772-E148-86FD-355D9B6558B0}">
      <dgm:prSet phldrT="[Texto]"/>
      <dgm:spPr/>
      <dgm:t>
        <a:bodyPr/>
        <a:lstStyle/>
        <a:p>
          <a:r>
            <a:rPr lang="es-ES_tradnl" dirty="0" smtClean="0"/>
            <a:t>Costo estimado</a:t>
          </a:r>
        </a:p>
      </dgm:t>
    </dgm:pt>
    <dgm:pt modelId="{9A14926D-3A18-B849-9814-352B0F452BDA}" type="parTrans" cxnId="{94EADABE-C19E-FD45-851F-7299363F4E11}">
      <dgm:prSet/>
      <dgm:spPr/>
      <dgm:t>
        <a:bodyPr/>
        <a:lstStyle/>
        <a:p>
          <a:endParaRPr lang="es-ES_tradnl"/>
        </a:p>
      </dgm:t>
    </dgm:pt>
    <dgm:pt modelId="{F63CFD2A-A4C5-2842-831A-3472D7440A58}" type="sibTrans" cxnId="{94EADABE-C19E-FD45-851F-7299363F4E11}">
      <dgm:prSet/>
      <dgm:spPr/>
      <dgm:t>
        <a:bodyPr/>
        <a:lstStyle/>
        <a:p>
          <a:endParaRPr lang="es-ES_tradnl"/>
        </a:p>
      </dgm:t>
    </dgm:pt>
    <dgm:pt modelId="{4C68DE7A-AF77-AB45-9B93-DAC406F0446A}">
      <dgm:prSet phldrT="[Texto]"/>
      <dgm:spPr/>
      <dgm:t>
        <a:bodyPr/>
        <a:lstStyle/>
        <a:p>
          <a:r>
            <a:rPr lang="es-ES_tradnl" dirty="0" err="1" smtClean="0"/>
            <a:t>Obsrvaciones</a:t>
          </a:r>
          <a:endParaRPr lang="es-ES_tradnl" dirty="0" smtClean="0"/>
        </a:p>
      </dgm:t>
    </dgm:pt>
    <dgm:pt modelId="{1AA00637-9280-344E-A4E6-346743BD9468}" type="parTrans" cxnId="{ADA82B08-C86E-4B4C-80B7-50AF54811C9C}">
      <dgm:prSet/>
      <dgm:spPr/>
      <dgm:t>
        <a:bodyPr/>
        <a:lstStyle/>
        <a:p>
          <a:endParaRPr lang="es-ES_tradnl"/>
        </a:p>
      </dgm:t>
    </dgm:pt>
    <dgm:pt modelId="{AB177857-CD97-ED4E-A348-14F87D061EA3}" type="sibTrans" cxnId="{ADA82B08-C86E-4B4C-80B7-50AF54811C9C}">
      <dgm:prSet/>
      <dgm:spPr/>
      <dgm:t>
        <a:bodyPr/>
        <a:lstStyle/>
        <a:p>
          <a:endParaRPr lang="es-ES_tradnl"/>
        </a:p>
      </dgm:t>
    </dgm:pt>
    <dgm:pt modelId="{1A26408F-85E6-E849-8161-FFC972FACE7D}">
      <dgm:prSet phldrT="[Texto]"/>
      <dgm:spPr/>
      <dgm:t>
        <a:bodyPr/>
        <a:lstStyle/>
        <a:p>
          <a:r>
            <a:rPr lang="es-ES_tradnl" dirty="0" smtClean="0"/>
            <a:t>Meta anual</a:t>
          </a:r>
          <a:endParaRPr lang="es-ES_tradnl" dirty="0"/>
        </a:p>
      </dgm:t>
    </dgm:pt>
    <dgm:pt modelId="{8669A962-DE93-2344-AA99-6F2AFCB45017}" type="parTrans" cxnId="{15ECBE5F-6483-9743-A4D9-667A6B53F743}">
      <dgm:prSet/>
      <dgm:spPr/>
      <dgm:t>
        <a:bodyPr/>
        <a:lstStyle/>
        <a:p>
          <a:endParaRPr lang="es-ES_tradnl"/>
        </a:p>
      </dgm:t>
    </dgm:pt>
    <dgm:pt modelId="{28750AED-309B-8A4A-B440-7CE99A844967}" type="sibTrans" cxnId="{15ECBE5F-6483-9743-A4D9-667A6B53F743}">
      <dgm:prSet/>
      <dgm:spPr/>
      <dgm:t>
        <a:bodyPr/>
        <a:lstStyle/>
        <a:p>
          <a:endParaRPr lang="es-ES_tradnl"/>
        </a:p>
      </dgm:t>
    </dgm:pt>
    <dgm:pt modelId="{32EA15FC-25D2-2646-B42E-0E1E8EDB54E3}">
      <dgm:prSet phldrT="[Texto]"/>
      <dgm:spPr/>
      <dgm:t>
        <a:bodyPr/>
        <a:lstStyle/>
        <a:p>
          <a:r>
            <a:rPr lang="es-ES_tradnl" dirty="0" smtClean="0"/>
            <a:t>Meta anual</a:t>
          </a:r>
        </a:p>
      </dgm:t>
    </dgm:pt>
    <dgm:pt modelId="{63B7E1BC-48B6-5D4A-A25F-D43BCA7D4545}" type="parTrans" cxnId="{65A14872-14F0-B04B-8CA8-0A30F729A5CF}">
      <dgm:prSet/>
      <dgm:spPr/>
      <dgm:t>
        <a:bodyPr/>
        <a:lstStyle/>
        <a:p>
          <a:endParaRPr lang="es-ES_tradnl"/>
        </a:p>
      </dgm:t>
    </dgm:pt>
    <dgm:pt modelId="{BD78EF38-7E50-7842-A45E-D953F1ABDBFC}" type="sibTrans" cxnId="{65A14872-14F0-B04B-8CA8-0A30F729A5CF}">
      <dgm:prSet/>
      <dgm:spPr/>
      <dgm:t>
        <a:bodyPr/>
        <a:lstStyle/>
        <a:p>
          <a:endParaRPr lang="es-ES_tradnl"/>
        </a:p>
      </dgm:t>
    </dgm:pt>
    <dgm:pt modelId="{903F070F-77C5-CE43-95DC-9D6647992B52}" type="pres">
      <dgm:prSet presAssocID="{DE296D41-FFF2-9D4A-BC43-EF75CA7BDBE3}" presName="Name0" presStyleCnt="0">
        <dgm:presLayoutVars>
          <dgm:dir/>
          <dgm:animLvl val="lvl"/>
          <dgm:resizeHandles val="exact"/>
        </dgm:presLayoutVars>
      </dgm:prSet>
      <dgm:spPr/>
    </dgm:pt>
    <dgm:pt modelId="{4512B81C-5C29-9743-AE22-E8476D56A466}" type="pres">
      <dgm:prSet presAssocID="{419BDC87-413F-0E4F-8B21-E173C1E3BF3E}" presName="composite" presStyleCnt="0"/>
      <dgm:spPr/>
    </dgm:pt>
    <dgm:pt modelId="{52A1ABFB-8145-2645-8148-4152244E45C9}" type="pres">
      <dgm:prSet presAssocID="{419BDC87-413F-0E4F-8B21-E173C1E3BF3E}" presName="parTx" presStyleLbl="alignNode1" presStyleIdx="0" presStyleCnt="3">
        <dgm:presLayoutVars>
          <dgm:chMax val="0"/>
          <dgm:chPref val="0"/>
          <dgm:bulletEnabled val="1"/>
        </dgm:presLayoutVars>
      </dgm:prSet>
      <dgm:spPr/>
      <dgm:t>
        <a:bodyPr/>
        <a:lstStyle/>
        <a:p>
          <a:endParaRPr lang="es-ES_tradnl"/>
        </a:p>
      </dgm:t>
    </dgm:pt>
    <dgm:pt modelId="{39EDC62E-551D-4446-B348-6596F27501CC}" type="pres">
      <dgm:prSet presAssocID="{419BDC87-413F-0E4F-8B21-E173C1E3BF3E}" presName="desTx" presStyleLbl="alignAccFollowNode1" presStyleIdx="0" presStyleCnt="3">
        <dgm:presLayoutVars>
          <dgm:bulletEnabled val="1"/>
        </dgm:presLayoutVars>
      </dgm:prSet>
      <dgm:spPr/>
      <dgm:t>
        <a:bodyPr/>
        <a:lstStyle/>
        <a:p>
          <a:endParaRPr lang="es-ES_tradnl"/>
        </a:p>
      </dgm:t>
    </dgm:pt>
    <dgm:pt modelId="{032DFA0A-B38A-D745-9B32-092C9747D2B7}" type="pres">
      <dgm:prSet presAssocID="{AA3EBA9D-42F2-524F-B335-6DCAA54DF97D}" presName="space" presStyleCnt="0"/>
      <dgm:spPr/>
    </dgm:pt>
    <dgm:pt modelId="{0AC3B27C-6439-6448-97AD-F1B380C9AA01}" type="pres">
      <dgm:prSet presAssocID="{6646FEDB-8F97-1A4D-9383-6D5AB3EFA74F}" presName="composite" presStyleCnt="0"/>
      <dgm:spPr/>
    </dgm:pt>
    <dgm:pt modelId="{783D94F9-C8E2-034D-BFD2-E6B66015C61D}" type="pres">
      <dgm:prSet presAssocID="{6646FEDB-8F97-1A4D-9383-6D5AB3EFA74F}" presName="parTx" presStyleLbl="alignNode1" presStyleIdx="1" presStyleCnt="3">
        <dgm:presLayoutVars>
          <dgm:chMax val="0"/>
          <dgm:chPref val="0"/>
          <dgm:bulletEnabled val="1"/>
        </dgm:presLayoutVars>
      </dgm:prSet>
      <dgm:spPr/>
    </dgm:pt>
    <dgm:pt modelId="{E7E680DB-83B4-DB40-8A05-60C182ABF6A9}" type="pres">
      <dgm:prSet presAssocID="{6646FEDB-8F97-1A4D-9383-6D5AB3EFA74F}" presName="desTx" presStyleLbl="alignAccFollowNode1" presStyleIdx="1" presStyleCnt="3">
        <dgm:presLayoutVars>
          <dgm:bulletEnabled val="1"/>
        </dgm:presLayoutVars>
      </dgm:prSet>
      <dgm:spPr/>
      <dgm:t>
        <a:bodyPr/>
        <a:lstStyle/>
        <a:p>
          <a:endParaRPr lang="es-ES_tradnl"/>
        </a:p>
      </dgm:t>
    </dgm:pt>
    <dgm:pt modelId="{BE987FBD-F14D-D64A-87D3-D600D99792CD}" type="pres">
      <dgm:prSet presAssocID="{234BAB05-BEAD-0341-8763-27EFA7C0A75C}" presName="space" presStyleCnt="0"/>
      <dgm:spPr/>
    </dgm:pt>
    <dgm:pt modelId="{003E1DEB-3FBF-7F43-989F-405B5CC13178}" type="pres">
      <dgm:prSet presAssocID="{4B74DF2C-F8A2-B644-B5A9-81FBCF6A1365}" presName="composite" presStyleCnt="0"/>
      <dgm:spPr/>
    </dgm:pt>
    <dgm:pt modelId="{5E013C9C-067F-9E4F-9444-8666757F4D47}" type="pres">
      <dgm:prSet presAssocID="{4B74DF2C-F8A2-B644-B5A9-81FBCF6A1365}" presName="parTx" presStyleLbl="alignNode1" presStyleIdx="2" presStyleCnt="3">
        <dgm:presLayoutVars>
          <dgm:chMax val="0"/>
          <dgm:chPref val="0"/>
          <dgm:bulletEnabled val="1"/>
        </dgm:presLayoutVars>
      </dgm:prSet>
      <dgm:spPr/>
    </dgm:pt>
    <dgm:pt modelId="{E7BCCA64-EBA9-5A43-B8E0-8A0031862F96}" type="pres">
      <dgm:prSet presAssocID="{4B74DF2C-F8A2-B644-B5A9-81FBCF6A1365}" presName="desTx" presStyleLbl="alignAccFollowNode1" presStyleIdx="2" presStyleCnt="3">
        <dgm:presLayoutVars>
          <dgm:bulletEnabled val="1"/>
        </dgm:presLayoutVars>
      </dgm:prSet>
      <dgm:spPr/>
      <dgm:t>
        <a:bodyPr/>
        <a:lstStyle/>
        <a:p>
          <a:endParaRPr lang="es-ES_tradnl"/>
        </a:p>
      </dgm:t>
    </dgm:pt>
  </dgm:ptLst>
  <dgm:cxnLst>
    <dgm:cxn modelId="{DEC7B813-B4D2-A142-A7D8-A54529956477}" type="presOf" srcId="{4B74DF2C-F8A2-B644-B5A9-81FBCF6A1365}" destId="{5E013C9C-067F-9E4F-9444-8666757F4D47}" srcOrd="0" destOrd="0" presId="urn:microsoft.com/office/officeart/2005/8/layout/hList1"/>
    <dgm:cxn modelId="{15CA7B56-A902-CA4D-AC59-53FF56C92650}" type="presOf" srcId="{419BDC87-413F-0E4F-8B21-E173C1E3BF3E}" destId="{52A1ABFB-8145-2645-8148-4152244E45C9}" srcOrd="0" destOrd="0" presId="urn:microsoft.com/office/officeart/2005/8/layout/hList1"/>
    <dgm:cxn modelId="{C49849D5-13BE-DF42-BA50-0496668F8FDA}" srcId="{DE296D41-FFF2-9D4A-BC43-EF75CA7BDBE3}" destId="{419BDC87-413F-0E4F-8B21-E173C1E3BF3E}" srcOrd="0" destOrd="0" parTransId="{6A5CCB1E-BBC3-314F-94E0-AD69DF0FCD25}" sibTransId="{AA3EBA9D-42F2-524F-B335-6DCAA54DF97D}"/>
    <dgm:cxn modelId="{BF651237-82ED-7E41-8B45-183037905ABB}" type="presOf" srcId="{DA2F983B-CD95-104D-BC76-18B6A02537B3}" destId="{39EDC62E-551D-4446-B348-6596F27501CC}" srcOrd="0" destOrd="0" presId="urn:microsoft.com/office/officeart/2005/8/layout/hList1"/>
    <dgm:cxn modelId="{4D43A052-54DE-6E42-BCA1-FDA49EB8866A}" srcId="{6646FEDB-8F97-1A4D-9383-6D5AB3EFA74F}" destId="{6F2F21FB-8D37-9240-B3C8-F29538E97425}" srcOrd="1" destOrd="0" parTransId="{E4CB93D9-D720-B64A-BD97-2E10FB5917A9}" sibTransId="{17ECE4C2-F6D9-EC4B-A8D0-6AF37CDED400}"/>
    <dgm:cxn modelId="{BE6E2001-81CD-5040-94B3-3EBD2C663869}" srcId="{419BDC87-413F-0E4F-8B21-E173C1E3BF3E}" destId="{DA2F983B-CD95-104D-BC76-18B6A02537B3}" srcOrd="0" destOrd="0" parTransId="{7C4F695C-AE1B-0846-A19B-EFA36856473E}" sibTransId="{955149A1-2DD4-1749-8EB2-C1400C40C8E2}"/>
    <dgm:cxn modelId="{AF0D25C1-1303-844D-B559-C0D75AFD0BC1}" type="presOf" srcId="{6646FEDB-8F97-1A4D-9383-6D5AB3EFA74F}" destId="{783D94F9-C8E2-034D-BFD2-E6B66015C61D}" srcOrd="0" destOrd="0" presId="urn:microsoft.com/office/officeart/2005/8/layout/hList1"/>
    <dgm:cxn modelId="{15ECBE5F-6483-9743-A4D9-667A6B53F743}" srcId="{6646FEDB-8F97-1A4D-9383-6D5AB3EFA74F}" destId="{1A26408F-85E6-E849-8161-FFC972FACE7D}" srcOrd="0" destOrd="0" parTransId="{8669A962-DE93-2344-AA99-6F2AFCB45017}" sibTransId="{28750AED-309B-8A4A-B440-7CE99A844967}"/>
    <dgm:cxn modelId="{05569C47-4EBE-F640-9881-44F1164F1964}" srcId="{DE296D41-FFF2-9D4A-BC43-EF75CA7BDBE3}" destId="{4B74DF2C-F8A2-B644-B5A9-81FBCF6A1365}" srcOrd="2" destOrd="0" parTransId="{666F963D-32E0-0B49-AAFF-A6E0A3AABFE6}" sibTransId="{A3FA235E-6D10-8D4E-8923-AF15AC6154DB}"/>
    <dgm:cxn modelId="{5AB12972-291B-F748-A816-7A8B859E910B}" type="presOf" srcId="{2411DAF6-6772-E148-86FD-355D9B6558B0}" destId="{E7BCCA64-EBA9-5A43-B8E0-8A0031862F96}" srcOrd="0" destOrd="1" presId="urn:microsoft.com/office/officeart/2005/8/layout/hList1"/>
    <dgm:cxn modelId="{65A14872-14F0-B04B-8CA8-0A30F729A5CF}" srcId="{4B74DF2C-F8A2-B644-B5A9-81FBCF6A1365}" destId="{32EA15FC-25D2-2646-B42E-0E1E8EDB54E3}" srcOrd="0" destOrd="0" parTransId="{63B7E1BC-48B6-5D4A-A25F-D43BCA7D4545}" sibTransId="{BD78EF38-7E50-7842-A45E-D953F1ABDBFC}"/>
    <dgm:cxn modelId="{94EADABE-C19E-FD45-851F-7299363F4E11}" srcId="{4B74DF2C-F8A2-B644-B5A9-81FBCF6A1365}" destId="{2411DAF6-6772-E148-86FD-355D9B6558B0}" srcOrd="1" destOrd="0" parTransId="{9A14926D-3A18-B849-9814-352B0F452BDA}" sibTransId="{F63CFD2A-A4C5-2842-831A-3472D7440A58}"/>
    <dgm:cxn modelId="{A380766A-61FC-6D40-9627-7CDB7E4C10F9}" type="presOf" srcId="{DE296D41-FFF2-9D4A-BC43-EF75CA7BDBE3}" destId="{903F070F-77C5-CE43-95DC-9D6647992B52}" srcOrd="0" destOrd="0" presId="urn:microsoft.com/office/officeart/2005/8/layout/hList1"/>
    <dgm:cxn modelId="{ADA82B08-C86E-4B4C-80B7-50AF54811C9C}" srcId="{4B74DF2C-F8A2-B644-B5A9-81FBCF6A1365}" destId="{4C68DE7A-AF77-AB45-9B93-DAC406F0446A}" srcOrd="2" destOrd="0" parTransId="{1AA00637-9280-344E-A4E6-346743BD9468}" sibTransId="{AB177857-CD97-ED4E-A348-14F87D061EA3}"/>
    <dgm:cxn modelId="{58A33208-FDE7-8542-A8D3-558AB6800594}" srcId="{6646FEDB-8F97-1A4D-9383-6D5AB3EFA74F}" destId="{5228765F-257F-B049-B8A8-E5F6BBC9A546}" srcOrd="2" destOrd="0" parTransId="{B984AF80-9337-B046-A423-F37575FFC76A}" sibTransId="{D5DF163E-87C6-5A43-9EDC-5F6568E458EB}"/>
    <dgm:cxn modelId="{FCD04FA7-7F95-B74B-AA13-C28AA6235A04}" type="presOf" srcId="{4C68DE7A-AF77-AB45-9B93-DAC406F0446A}" destId="{E7BCCA64-EBA9-5A43-B8E0-8A0031862F96}" srcOrd="0" destOrd="2" presId="urn:microsoft.com/office/officeart/2005/8/layout/hList1"/>
    <dgm:cxn modelId="{1328762A-6EAF-B141-A7DB-FE6CF22C09C0}" type="presOf" srcId="{5228765F-257F-B049-B8A8-E5F6BBC9A546}" destId="{E7E680DB-83B4-DB40-8A05-60C182ABF6A9}" srcOrd="0" destOrd="2" presId="urn:microsoft.com/office/officeart/2005/8/layout/hList1"/>
    <dgm:cxn modelId="{4F0A782E-0EF5-D541-9AF3-90BCA83EDA43}" type="presOf" srcId="{6F2F21FB-8D37-9240-B3C8-F29538E97425}" destId="{E7E680DB-83B4-DB40-8A05-60C182ABF6A9}" srcOrd="0" destOrd="1" presId="urn:microsoft.com/office/officeart/2005/8/layout/hList1"/>
    <dgm:cxn modelId="{9ACB31CD-3591-934D-AD30-95B8C7125D26}" type="presOf" srcId="{32EA15FC-25D2-2646-B42E-0E1E8EDB54E3}" destId="{E7BCCA64-EBA9-5A43-B8E0-8A0031862F96}" srcOrd="0" destOrd="0" presId="urn:microsoft.com/office/officeart/2005/8/layout/hList1"/>
    <dgm:cxn modelId="{3D9AE3BA-E8CB-D240-9131-501EACC88DE4}" type="presOf" srcId="{1A26408F-85E6-E849-8161-FFC972FACE7D}" destId="{E7E680DB-83B4-DB40-8A05-60C182ABF6A9}" srcOrd="0" destOrd="0" presId="urn:microsoft.com/office/officeart/2005/8/layout/hList1"/>
    <dgm:cxn modelId="{1CF97E76-AFDA-464B-9DE8-33C145C3B982}" type="presOf" srcId="{B0FB804C-7853-5B40-A501-59E1D5DA473A}" destId="{39EDC62E-551D-4446-B348-6596F27501CC}" srcOrd="0" destOrd="1" presId="urn:microsoft.com/office/officeart/2005/8/layout/hList1"/>
    <dgm:cxn modelId="{9DE9143D-8FC5-6045-AB7F-481440466FE7}" srcId="{419BDC87-413F-0E4F-8B21-E173C1E3BF3E}" destId="{B0FB804C-7853-5B40-A501-59E1D5DA473A}" srcOrd="1" destOrd="0" parTransId="{DCFA90DF-BBF9-D946-8BE6-7B3EFB01AA85}" sibTransId="{DA60970F-8ED4-184E-BF64-E56083171324}"/>
    <dgm:cxn modelId="{CB960832-959A-6A44-969A-591160E14AED}" srcId="{DE296D41-FFF2-9D4A-BC43-EF75CA7BDBE3}" destId="{6646FEDB-8F97-1A4D-9383-6D5AB3EFA74F}" srcOrd="1" destOrd="0" parTransId="{2E85F8DF-FE72-2947-8346-7EC680DA6809}" sibTransId="{234BAB05-BEAD-0341-8763-27EFA7C0A75C}"/>
    <dgm:cxn modelId="{EECDC318-299B-8542-B828-9FCB97F5CEC5}" type="presParOf" srcId="{903F070F-77C5-CE43-95DC-9D6647992B52}" destId="{4512B81C-5C29-9743-AE22-E8476D56A466}" srcOrd="0" destOrd="0" presId="urn:microsoft.com/office/officeart/2005/8/layout/hList1"/>
    <dgm:cxn modelId="{15907A38-06F3-E44E-99D2-23011A6C1AEB}" type="presParOf" srcId="{4512B81C-5C29-9743-AE22-E8476D56A466}" destId="{52A1ABFB-8145-2645-8148-4152244E45C9}" srcOrd="0" destOrd="0" presId="urn:microsoft.com/office/officeart/2005/8/layout/hList1"/>
    <dgm:cxn modelId="{69BB056E-3D0D-214E-ACD4-47A820CBEFAB}" type="presParOf" srcId="{4512B81C-5C29-9743-AE22-E8476D56A466}" destId="{39EDC62E-551D-4446-B348-6596F27501CC}" srcOrd="1" destOrd="0" presId="urn:microsoft.com/office/officeart/2005/8/layout/hList1"/>
    <dgm:cxn modelId="{294D8289-93CA-2A41-9A46-DF6DB9486E5C}" type="presParOf" srcId="{903F070F-77C5-CE43-95DC-9D6647992B52}" destId="{032DFA0A-B38A-D745-9B32-092C9747D2B7}" srcOrd="1" destOrd="0" presId="urn:microsoft.com/office/officeart/2005/8/layout/hList1"/>
    <dgm:cxn modelId="{6BDB21B9-C317-E54A-A300-2354938EF932}" type="presParOf" srcId="{903F070F-77C5-CE43-95DC-9D6647992B52}" destId="{0AC3B27C-6439-6448-97AD-F1B380C9AA01}" srcOrd="2" destOrd="0" presId="urn:microsoft.com/office/officeart/2005/8/layout/hList1"/>
    <dgm:cxn modelId="{E7A95EBC-FF0E-3E41-84E3-1901CE109706}" type="presParOf" srcId="{0AC3B27C-6439-6448-97AD-F1B380C9AA01}" destId="{783D94F9-C8E2-034D-BFD2-E6B66015C61D}" srcOrd="0" destOrd="0" presId="urn:microsoft.com/office/officeart/2005/8/layout/hList1"/>
    <dgm:cxn modelId="{8E49BBF1-9BEE-4F44-B059-7D414EF71B55}" type="presParOf" srcId="{0AC3B27C-6439-6448-97AD-F1B380C9AA01}" destId="{E7E680DB-83B4-DB40-8A05-60C182ABF6A9}" srcOrd="1" destOrd="0" presId="urn:microsoft.com/office/officeart/2005/8/layout/hList1"/>
    <dgm:cxn modelId="{3EFAA302-C43B-9142-AC27-04405FC457AD}" type="presParOf" srcId="{903F070F-77C5-CE43-95DC-9D6647992B52}" destId="{BE987FBD-F14D-D64A-87D3-D600D99792CD}" srcOrd="3" destOrd="0" presId="urn:microsoft.com/office/officeart/2005/8/layout/hList1"/>
    <dgm:cxn modelId="{75345501-0EBB-7F4F-839E-69812C34FBFD}" type="presParOf" srcId="{903F070F-77C5-CE43-95DC-9D6647992B52}" destId="{003E1DEB-3FBF-7F43-989F-405B5CC13178}" srcOrd="4" destOrd="0" presId="urn:microsoft.com/office/officeart/2005/8/layout/hList1"/>
    <dgm:cxn modelId="{EAA4D6E5-54FB-384D-BF15-D06668B1916A}" type="presParOf" srcId="{003E1DEB-3FBF-7F43-989F-405B5CC13178}" destId="{5E013C9C-067F-9E4F-9444-8666757F4D47}" srcOrd="0" destOrd="0" presId="urn:microsoft.com/office/officeart/2005/8/layout/hList1"/>
    <dgm:cxn modelId="{404B1B0E-2E42-5D4B-8E36-50142B42715F}" type="presParOf" srcId="{003E1DEB-3FBF-7F43-989F-405B5CC13178}" destId="{E7BCCA64-EBA9-5A43-B8E0-8A0031862F96}"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DE296D41-FFF2-9D4A-BC43-EF75CA7BDBE3}" type="doc">
      <dgm:prSet loTypeId="urn:microsoft.com/office/officeart/2005/8/layout/hList1" loCatId="" qsTypeId="urn:microsoft.com/office/officeart/2005/8/quickstyle/simple4" qsCatId="simple" csTypeId="urn:microsoft.com/office/officeart/2005/8/colors/accent1_2" csCatId="accent1" phldr="1"/>
      <dgm:spPr/>
      <dgm:t>
        <a:bodyPr/>
        <a:lstStyle/>
        <a:p>
          <a:endParaRPr lang="es-ES_tradnl"/>
        </a:p>
      </dgm:t>
    </dgm:pt>
    <dgm:pt modelId="{419BDC87-413F-0E4F-8B21-E173C1E3BF3E}">
      <dgm:prSet phldrT="[Texto]"/>
      <dgm:spPr/>
      <dgm:t>
        <a:bodyPr/>
        <a:lstStyle/>
        <a:p>
          <a:r>
            <a:rPr lang="es-ES_tradnl" dirty="0" smtClean="0"/>
            <a:t>Producto 1</a:t>
          </a:r>
          <a:endParaRPr lang="es-ES_tradnl" dirty="0"/>
        </a:p>
      </dgm:t>
    </dgm:pt>
    <dgm:pt modelId="{6A5CCB1E-BBC3-314F-94E0-AD69DF0FCD25}" type="parTrans" cxnId="{C49849D5-13BE-DF42-BA50-0496668F8FDA}">
      <dgm:prSet/>
      <dgm:spPr/>
      <dgm:t>
        <a:bodyPr/>
        <a:lstStyle/>
        <a:p>
          <a:endParaRPr lang="es-ES_tradnl"/>
        </a:p>
      </dgm:t>
    </dgm:pt>
    <dgm:pt modelId="{AA3EBA9D-42F2-524F-B335-6DCAA54DF97D}" type="sibTrans" cxnId="{C49849D5-13BE-DF42-BA50-0496668F8FDA}">
      <dgm:prSet/>
      <dgm:spPr/>
      <dgm:t>
        <a:bodyPr/>
        <a:lstStyle/>
        <a:p>
          <a:endParaRPr lang="es-ES_tradnl"/>
        </a:p>
      </dgm:t>
    </dgm:pt>
    <dgm:pt modelId="{DA2F983B-CD95-104D-BC76-18B6A02537B3}">
      <dgm:prSet phldrT="[Texto]"/>
      <dgm:spPr/>
      <dgm:t>
        <a:bodyPr/>
        <a:lstStyle/>
        <a:p>
          <a:r>
            <a:rPr lang="es-ES_tradnl" dirty="0" smtClean="0"/>
            <a:t>Meta anual</a:t>
          </a:r>
        </a:p>
        <a:p>
          <a:r>
            <a:rPr lang="es-ES_tradnl" dirty="0" smtClean="0"/>
            <a:t>Costo estimado:</a:t>
          </a:r>
        </a:p>
      </dgm:t>
    </dgm:pt>
    <dgm:pt modelId="{7C4F695C-AE1B-0846-A19B-EFA36856473E}" type="parTrans" cxnId="{BE6E2001-81CD-5040-94B3-3EBD2C663869}">
      <dgm:prSet/>
      <dgm:spPr/>
      <dgm:t>
        <a:bodyPr/>
        <a:lstStyle/>
        <a:p>
          <a:endParaRPr lang="es-ES_tradnl"/>
        </a:p>
      </dgm:t>
    </dgm:pt>
    <dgm:pt modelId="{955149A1-2DD4-1749-8EB2-C1400C40C8E2}" type="sibTrans" cxnId="{BE6E2001-81CD-5040-94B3-3EBD2C663869}">
      <dgm:prSet/>
      <dgm:spPr/>
      <dgm:t>
        <a:bodyPr/>
        <a:lstStyle/>
        <a:p>
          <a:endParaRPr lang="es-ES_tradnl"/>
        </a:p>
      </dgm:t>
    </dgm:pt>
    <dgm:pt modelId="{6646FEDB-8F97-1A4D-9383-6D5AB3EFA74F}">
      <dgm:prSet phldrT="[Texto]"/>
      <dgm:spPr/>
      <dgm:t>
        <a:bodyPr/>
        <a:lstStyle/>
        <a:p>
          <a:r>
            <a:rPr lang="es-ES_tradnl" dirty="0" smtClean="0"/>
            <a:t>Producto 2</a:t>
          </a:r>
          <a:endParaRPr lang="es-ES_tradnl" dirty="0"/>
        </a:p>
      </dgm:t>
    </dgm:pt>
    <dgm:pt modelId="{2E85F8DF-FE72-2947-8346-7EC680DA6809}" type="parTrans" cxnId="{CB960832-959A-6A44-969A-591160E14AED}">
      <dgm:prSet/>
      <dgm:spPr/>
      <dgm:t>
        <a:bodyPr/>
        <a:lstStyle/>
        <a:p>
          <a:endParaRPr lang="es-ES_tradnl"/>
        </a:p>
      </dgm:t>
    </dgm:pt>
    <dgm:pt modelId="{234BAB05-BEAD-0341-8763-27EFA7C0A75C}" type="sibTrans" cxnId="{CB960832-959A-6A44-969A-591160E14AED}">
      <dgm:prSet/>
      <dgm:spPr/>
      <dgm:t>
        <a:bodyPr/>
        <a:lstStyle/>
        <a:p>
          <a:endParaRPr lang="es-ES_tradnl"/>
        </a:p>
      </dgm:t>
    </dgm:pt>
    <dgm:pt modelId="{6F2F21FB-8D37-9240-B3C8-F29538E97425}">
      <dgm:prSet phldrT="[Texto]"/>
      <dgm:spPr/>
      <dgm:t>
        <a:bodyPr/>
        <a:lstStyle/>
        <a:p>
          <a:r>
            <a:rPr lang="es-ES_tradnl" dirty="0" smtClean="0"/>
            <a:t>Costo estimado:</a:t>
          </a:r>
          <a:endParaRPr lang="es-ES_tradnl" dirty="0"/>
        </a:p>
      </dgm:t>
    </dgm:pt>
    <dgm:pt modelId="{E4CB93D9-D720-B64A-BD97-2E10FB5917A9}" type="parTrans" cxnId="{4D43A052-54DE-6E42-BCA1-FDA49EB8866A}">
      <dgm:prSet/>
      <dgm:spPr/>
      <dgm:t>
        <a:bodyPr/>
        <a:lstStyle/>
        <a:p>
          <a:endParaRPr lang="es-ES_tradnl"/>
        </a:p>
      </dgm:t>
    </dgm:pt>
    <dgm:pt modelId="{17ECE4C2-F6D9-EC4B-A8D0-6AF37CDED400}" type="sibTrans" cxnId="{4D43A052-54DE-6E42-BCA1-FDA49EB8866A}">
      <dgm:prSet/>
      <dgm:spPr/>
      <dgm:t>
        <a:bodyPr/>
        <a:lstStyle/>
        <a:p>
          <a:endParaRPr lang="es-ES_tradnl"/>
        </a:p>
      </dgm:t>
    </dgm:pt>
    <dgm:pt modelId="{B0FB804C-7853-5B40-A501-59E1D5DA473A}">
      <dgm:prSet phldrT="[Texto]"/>
      <dgm:spPr/>
      <dgm:t>
        <a:bodyPr/>
        <a:lstStyle/>
        <a:p>
          <a:r>
            <a:rPr lang="es-ES_tradnl" dirty="0" smtClean="0"/>
            <a:t>Observaciones: </a:t>
          </a:r>
        </a:p>
      </dgm:t>
    </dgm:pt>
    <dgm:pt modelId="{DCFA90DF-BBF9-D946-8BE6-7B3EFB01AA85}" type="parTrans" cxnId="{9DE9143D-8FC5-6045-AB7F-481440466FE7}">
      <dgm:prSet/>
      <dgm:spPr/>
      <dgm:t>
        <a:bodyPr/>
        <a:lstStyle/>
        <a:p>
          <a:endParaRPr lang="es-ES_tradnl"/>
        </a:p>
      </dgm:t>
    </dgm:pt>
    <dgm:pt modelId="{DA60970F-8ED4-184E-BF64-E56083171324}" type="sibTrans" cxnId="{9DE9143D-8FC5-6045-AB7F-481440466FE7}">
      <dgm:prSet/>
      <dgm:spPr/>
      <dgm:t>
        <a:bodyPr/>
        <a:lstStyle/>
        <a:p>
          <a:endParaRPr lang="es-ES_tradnl"/>
        </a:p>
      </dgm:t>
    </dgm:pt>
    <dgm:pt modelId="{5228765F-257F-B049-B8A8-E5F6BBC9A546}">
      <dgm:prSet phldrT="[Texto]"/>
      <dgm:spPr/>
      <dgm:t>
        <a:bodyPr/>
        <a:lstStyle/>
        <a:p>
          <a:r>
            <a:rPr lang="es-ES_tradnl" dirty="0" smtClean="0"/>
            <a:t>Observaciones:</a:t>
          </a:r>
        </a:p>
      </dgm:t>
    </dgm:pt>
    <dgm:pt modelId="{B984AF80-9337-B046-A423-F37575FFC76A}" type="parTrans" cxnId="{58A33208-FDE7-8542-A8D3-558AB6800594}">
      <dgm:prSet/>
      <dgm:spPr/>
      <dgm:t>
        <a:bodyPr/>
        <a:lstStyle/>
        <a:p>
          <a:endParaRPr lang="es-ES_tradnl"/>
        </a:p>
      </dgm:t>
    </dgm:pt>
    <dgm:pt modelId="{D5DF163E-87C6-5A43-9EDC-5F6568E458EB}" type="sibTrans" cxnId="{58A33208-FDE7-8542-A8D3-558AB6800594}">
      <dgm:prSet/>
      <dgm:spPr/>
      <dgm:t>
        <a:bodyPr/>
        <a:lstStyle/>
        <a:p>
          <a:endParaRPr lang="es-ES_tradnl"/>
        </a:p>
      </dgm:t>
    </dgm:pt>
    <dgm:pt modelId="{4B74DF2C-F8A2-B644-B5A9-81FBCF6A1365}">
      <dgm:prSet phldrT="[Texto]"/>
      <dgm:spPr/>
      <dgm:t>
        <a:bodyPr/>
        <a:lstStyle/>
        <a:p>
          <a:r>
            <a:rPr lang="es-ES_tradnl" dirty="0" smtClean="0"/>
            <a:t>Producto 3</a:t>
          </a:r>
        </a:p>
      </dgm:t>
    </dgm:pt>
    <dgm:pt modelId="{666F963D-32E0-0B49-AAFF-A6E0A3AABFE6}" type="parTrans" cxnId="{05569C47-4EBE-F640-9881-44F1164F1964}">
      <dgm:prSet/>
      <dgm:spPr/>
      <dgm:t>
        <a:bodyPr/>
        <a:lstStyle/>
        <a:p>
          <a:endParaRPr lang="es-ES_tradnl"/>
        </a:p>
      </dgm:t>
    </dgm:pt>
    <dgm:pt modelId="{A3FA235E-6D10-8D4E-8923-AF15AC6154DB}" type="sibTrans" cxnId="{05569C47-4EBE-F640-9881-44F1164F1964}">
      <dgm:prSet/>
      <dgm:spPr/>
      <dgm:t>
        <a:bodyPr/>
        <a:lstStyle/>
        <a:p>
          <a:endParaRPr lang="es-ES_tradnl"/>
        </a:p>
      </dgm:t>
    </dgm:pt>
    <dgm:pt modelId="{2411DAF6-6772-E148-86FD-355D9B6558B0}">
      <dgm:prSet phldrT="[Texto]"/>
      <dgm:spPr/>
      <dgm:t>
        <a:bodyPr/>
        <a:lstStyle/>
        <a:p>
          <a:r>
            <a:rPr lang="es-ES_tradnl" dirty="0" smtClean="0"/>
            <a:t>Costo estimado</a:t>
          </a:r>
        </a:p>
      </dgm:t>
    </dgm:pt>
    <dgm:pt modelId="{9A14926D-3A18-B849-9814-352B0F452BDA}" type="parTrans" cxnId="{94EADABE-C19E-FD45-851F-7299363F4E11}">
      <dgm:prSet/>
      <dgm:spPr/>
      <dgm:t>
        <a:bodyPr/>
        <a:lstStyle/>
        <a:p>
          <a:endParaRPr lang="es-ES_tradnl"/>
        </a:p>
      </dgm:t>
    </dgm:pt>
    <dgm:pt modelId="{F63CFD2A-A4C5-2842-831A-3472D7440A58}" type="sibTrans" cxnId="{94EADABE-C19E-FD45-851F-7299363F4E11}">
      <dgm:prSet/>
      <dgm:spPr/>
      <dgm:t>
        <a:bodyPr/>
        <a:lstStyle/>
        <a:p>
          <a:endParaRPr lang="es-ES_tradnl"/>
        </a:p>
      </dgm:t>
    </dgm:pt>
    <dgm:pt modelId="{4C68DE7A-AF77-AB45-9B93-DAC406F0446A}">
      <dgm:prSet phldrT="[Texto]"/>
      <dgm:spPr/>
      <dgm:t>
        <a:bodyPr/>
        <a:lstStyle/>
        <a:p>
          <a:r>
            <a:rPr lang="es-ES_tradnl" dirty="0" err="1" smtClean="0"/>
            <a:t>Obsrvaciones</a:t>
          </a:r>
          <a:endParaRPr lang="es-ES_tradnl" dirty="0" smtClean="0"/>
        </a:p>
      </dgm:t>
    </dgm:pt>
    <dgm:pt modelId="{1AA00637-9280-344E-A4E6-346743BD9468}" type="parTrans" cxnId="{ADA82B08-C86E-4B4C-80B7-50AF54811C9C}">
      <dgm:prSet/>
      <dgm:spPr/>
      <dgm:t>
        <a:bodyPr/>
        <a:lstStyle/>
        <a:p>
          <a:endParaRPr lang="es-ES_tradnl"/>
        </a:p>
      </dgm:t>
    </dgm:pt>
    <dgm:pt modelId="{AB177857-CD97-ED4E-A348-14F87D061EA3}" type="sibTrans" cxnId="{ADA82B08-C86E-4B4C-80B7-50AF54811C9C}">
      <dgm:prSet/>
      <dgm:spPr/>
      <dgm:t>
        <a:bodyPr/>
        <a:lstStyle/>
        <a:p>
          <a:endParaRPr lang="es-ES_tradnl"/>
        </a:p>
      </dgm:t>
    </dgm:pt>
    <dgm:pt modelId="{1A26408F-85E6-E849-8161-FFC972FACE7D}">
      <dgm:prSet phldrT="[Texto]"/>
      <dgm:spPr/>
      <dgm:t>
        <a:bodyPr/>
        <a:lstStyle/>
        <a:p>
          <a:r>
            <a:rPr lang="es-ES_tradnl" dirty="0" smtClean="0"/>
            <a:t>Meta anual</a:t>
          </a:r>
          <a:endParaRPr lang="es-ES_tradnl" dirty="0"/>
        </a:p>
      </dgm:t>
    </dgm:pt>
    <dgm:pt modelId="{8669A962-DE93-2344-AA99-6F2AFCB45017}" type="parTrans" cxnId="{15ECBE5F-6483-9743-A4D9-667A6B53F743}">
      <dgm:prSet/>
      <dgm:spPr/>
      <dgm:t>
        <a:bodyPr/>
        <a:lstStyle/>
        <a:p>
          <a:endParaRPr lang="es-ES_tradnl"/>
        </a:p>
      </dgm:t>
    </dgm:pt>
    <dgm:pt modelId="{28750AED-309B-8A4A-B440-7CE99A844967}" type="sibTrans" cxnId="{15ECBE5F-6483-9743-A4D9-667A6B53F743}">
      <dgm:prSet/>
      <dgm:spPr/>
      <dgm:t>
        <a:bodyPr/>
        <a:lstStyle/>
        <a:p>
          <a:endParaRPr lang="es-ES_tradnl"/>
        </a:p>
      </dgm:t>
    </dgm:pt>
    <dgm:pt modelId="{32EA15FC-25D2-2646-B42E-0E1E8EDB54E3}">
      <dgm:prSet phldrT="[Texto]"/>
      <dgm:spPr/>
      <dgm:t>
        <a:bodyPr/>
        <a:lstStyle/>
        <a:p>
          <a:r>
            <a:rPr lang="es-ES_tradnl" dirty="0" smtClean="0"/>
            <a:t>Meta anual</a:t>
          </a:r>
        </a:p>
      </dgm:t>
    </dgm:pt>
    <dgm:pt modelId="{63B7E1BC-48B6-5D4A-A25F-D43BCA7D4545}" type="parTrans" cxnId="{65A14872-14F0-B04B-8CA8-0A30F729A5CF}">
      <dgm:prSet/>
      <dgm:spPr/>
      <dgm:t>
        <a:bodyPr/>
        <a:lstStyle/>
        <a:p>
          <a:endParaRPr lang="es-ES_tradnl"/>
        </a:p>
      </dgm:t>
    </dgm:pt>
    <dgm:pt modelId="{BD78EF38-7E50-7842-A45E-D953F1ABDBFC}" type="sibTrans" cxnId="{65A14872-14F0-B04B-8CA8-0A30F729A5CF}">
      <dgm:prSet/>
      <dgm:spPr/>
      <dgm:t>
        <a:bodyPr/>
        <a:lstStyle/>
        <a:p>
          <a:endParaRPr lang="es-ES_tradnl"/>
        </a:p>
      </dgm:t>
    </dgm:pt>
    <dgm:pt modelId="{903F070F-77C5-CE43-95DC-9D6647992B52}" type="pres">
      <dgm:prSet presAssocID="{DE296D41-FFF2-9D4A-BC43-EF75CA7BDBE3}" presName="Name0" presStyleCnt="0">
        <dgm:presLayoutVars>
          <dgm:dir/>
          <dgm:animLvl val="lvl"/>
          <dgm:resizeHandles val="exact"/>
        </dgm:presLayoutVars>
      </dgm:prSet>
      <dgm:spPr/>
    </dgm:pt>
    <dgm:pt modelId="{4512B81C-5C29-9743-AE22-E8476D56A466}" type="pres">
      <dgm:prSet presAssocID="{419BDC87-413F-0E4F-8B21-E173C1E3BF3E}" presName="composite" presStyleCnt="0"/>
      <dgm:spPr/>
    </dgm:pt>
    <dgm:pt modelId="{52A1ABFB-8145-2645-8148-4152244E45C9}" type="pres">
      <dgm:prSet presAssocID="{419BDC87-413F-0E4F-8B21-E173C1E3BF3E}" presName="parTx" presStyleLbl="alignNode1" presStyleIdx="0" presStyleCnt="3">
        <dgm:presLayoutVars>
          <dgm:chMax val="0"/>
          <dgm:chPref val="0"/>
          <dgm:bulletEnabled val="1"/>
        </dgm:presLayoutVars>
      </dgm:prSet>
      <dgm:spPr/>
      <dgm:t>
        <a:bodyPr/>
        <a:lstStyle/>
        <a:p>
          <a:endParaRPr lang="es-ES_tradnl"/>
        </a:p>
      </dgm:t>
    </dgm:pt>
    <dgm:pt modelId="{39EDC62E-551D-4446-B348-6596F27501CC}" type="pres">
      <dgm:prSet presAssocID="{419BDC87-413F-0E4F-8B21-E173C1E3BF3E}" presName="desTx" presStyleLbl="alignAccFollowNode1" presStyleIdx="0" presStyleCnt="3">
        <dgm:presLayoutVars>
          <dgm:bulletEnabled val="1"/>
        </dgm:presLayoutVars>
      </dgm:prSet>
      <dgm:spPr/>
      <dgm:t>
        <a:bodyPr/>
        <a:lstStyle/>
        <a:p>
          <a:endParaRPr lang="es-ES_tradnl"/>
        </a:p>
      </dgm:t>
    </dgm:pt>
    <dgm:pt modelId="{032DFA0A-B38A-D745-9B32-092C9747D2B7}" type="pres">
      <dgm:prSet presAssocID="{AA3EBA9D-42F2-524F-B335-6DCAA54DF97D}" presName="space" presStyleCnt="0"/>
      <dgm:spPr/>
    </dgm:pt>
    <dgm:pt modelId="{0AC3B27C-6439-6448-97AD-F1B380C9AA01}" type="pres">
      <dgm:prSet presAssocID="{6646FEDB-8F97-1A4D-9383-6D5AB3EFA74F}" presName="composite" presStyleCnt="0"/>
      <dgm:spPr/>
    </dgm:pt>
    <dgm:pt modelId="{783D94F9-C8E2-034D-BFD2-E6B66015C61D}" type="pres">
      <dgm:prSet presAssocID="{6646FEDB-8F97-1A4D-9383-6D5AB3EFA74F}" presName="parTx" presStyleLbl="alignNode1" presStyleIdx="1" presStyleCnt="3">
        <dgm:presLayoutVars>
          <dgm:chMax val="0"/>
          <dgm:chPref val="0"/>
          <dgm:bulletEnabled val="1"/>
        </dgm:presLayoutVars>
      </dgm:prSet>
      <dgm:spPr/>
    </dgm:pt>
    <dgm:pt modelId="{E7E680DB-83B4-DB40-8A05-60C182ABF6A9}" type="pres">
      <dgm:prSet presAssocID="{6646FEDB-8F97-1A4D-9383-6D5AB3EFA74F}" presName="desTx" presStyleLbl="alignAccFollowNode1" presStyleIdx="1" presStyleCnt="3">
        <dgm:presLayoutVars>
          <dgm:bulletEnabled val="1"/>
        </dgm:presLayoutVars>
      </dgm:prSet>
      <dgm:spPr/>
      <dgm:t>
        <a:bodyPr/>
        <a:lstStyle/>
        <a:p>
          <a:endParaRPr lang="es-ES_tradnl"/>
        </a:p>
      </dgm:t>
    </dgm:pt>
    <dgm:pt modelId="{BE987FBD-F14D-D64A-87D3-D600D99792CD}" type="pres">
      <dgm:prSet presAssocID="{234BAB05-BEAD-0341-8763-27EFA7C0A75C}" presName="space" presStyleCnt="0"/>
      <dgm:spPr/>
    </dgm:pt>
    <dgm:pt modelId="{003E1DEB-3FBF-7F43-989F-405B5CC13178}" type="pres">
      <dgm:prSet presAssocID="{4B74DF2C-F8A2-B644-B5A9-81FBCF6A1365}" presName="composite" presStyleCnt="0"/>
      <dgm:spPr/>
    </dgm:pt>
    <dgm:pt modelId="{5E013C9C-067F-9E4F-9444-8666757F4D47}" type="pres">
      <dgm:prSet presAssocID="{4B74DF2C-F8A2-B644-B5A9-81FBCF6A1365}" presName="parTx" presStyleLbl="alignNode1" presStyleIdx="2" presStyleCnt="3">
        <dgm:presLayoutVars>
          <dgm:chMax val="0"/>
          <dgm:chPref val="0"/>
          <dgm:bulletEnabled val="1"/>
        </dgm:presLayoutVars>
      </dgm:prSet>
      <dgm:spPr/>
    </dgm:pt>
    <dgm:pt modelId="{E7BCCA64-EBA9-5A43-B8E0-8A0031862F96}" type="pres">
      <dgm:prSet presAssocID="{4B74DF2C-F8A2-B644-B5A9-81FBCF6A1365}" presName="desTx" presStyleLbl="alignAccFollowNode1" presStyleIdx="2" presStyleCnt="3">
        <dgm:presLayoutVars>
          <dgm:bulletEnabled val="1"/>
        </dgm:presLayoutVars>
      </dgm:prSet>
      <dgm:spPr/>
      <dgm:t>
        <a:bodyPr/>
        <a:lstStyle/>
        <a:p>
          <a:endParaRPr lang="es-ES_tradnl"/>
        </a:p>
      </dgm:t>
    </dgm:pt>
  </dgm:ptLst>
  <dgm:cxnLst>
    <dgm:cxn modelId="{7D8B8599-FC1D-CF49-B195-7468CEDC4089}" type="presOf" srcId="{DA2F983B-CD95-104D-BC76-18B6A02537B3}" destId="{39EDC62E-551D-4446-B348-6596F27501CC}" srcOrd="0" destOrd="0" presId="urn:microsoft.com/office/officeart/2005/8/layout/hList1"/>
    <dgm:cxn modelId="{1211FBED-C75F-B74A-AB93-BD72FFF1933E}" type="presOf" srcId="{6F2F21FB-8D37-9240-B3C8-F29538E97425}" destId="{E7E680DB-83B4-DB40-8A05-60C182ABF6A9}" srcOrd="0" destOrd="1" presId="urn:microsoft.com/office/officeart/2005/8/layout/hList1"/>
    <dgm:cxn modelId="{A5B5366C-0452-1F4D-8AA5-03AB5C2EDBDE}" type="presOf" srcId="{DE296D41-FFF2-9D4A-BC43-EF75CA7BDBE3}" destId="{903F070F-77C5-CE43-95DC-9D6647992B52}" srcOrd="0" destOrd="0" presId="urn:microsoft.com/office/officeart/2005/8/layout/hList1"/>
    <dgm:cxn modelId="{AA19A12A-9CFD-7E41-886F-2AC03762D716}" type="presOf" srcId="{4B74DF2C-F8A2-B644-B5A9-81FBCF6A1365}" destId="{5E013C9C-067F-9E4F-9444-8666757F4D47}" srcOrd="0" destOrd="0" presId="urn:microsoft.com/office/officeart/2005/8/layout/hList1"/>
    <dgm:cxn modelId="{C49849D5-13BE-DF42-BA50-0496668F8FDA}" srcId="{DE296D41-FFF2-9D4A-BC43-EF75CA7BDBE3}" destId="{419BDC87-413F-0E4F-8B21-E173C1E3BF3E}" srcOrd="0" destOrd="0" parTransId="{6A5CCB1E-BBC3-314F-94E0-AD69DF0FCD25}" sibTransId="{AA3EBA9D-42F2-524F-B335-6DCAA54DF97D}"/>
    <dgm:cxn modelId="{A2A09063-F268-9349-8597-83387D094935}" type="presOf" srcId="{32EA15FC-25D2-2646-B42E-0E1E8EDB54E3}" destId="{E7BCCA64-EBA9-5A43-B8E0-8A0031862F96}" srcOrd="0" destOrd="0" presId="urn:microsoft.com/office/officeart/2005/8/layout/hList1"/>
    <dgm:cxn modelId="{4D43A052-54DE-6E42-BCA1-FDA49EB8866A}" srcId="{6646FEDB-8F97-1A4D-9383-6D5AB3EFA74F}" destId="{6F2F21FB-8D37-9240-B3C8-F29538E97425}" srcOrd="1" destOrd="0" parTransId="{E4CB93D9-D720-B64A-BD97-2E10FB5917A9}" sibTransId="{17ECE4C2-F6D9-EC4B-A8D0-6AF37CDED400}"/>
    <dgm:cxn modelId="{C6609EC7-9B93-CE43-8141-1324C4B48667}" type="presOf" srcId="{B0FB804C-7853-5B40-A501-59E1D5DA473A}" destId="{39EDC62E-551D-4446-B348-6596F27501CC}" srcOrd="0" destOrd="1" presId="urn:microsoft.com/office/officeart/2005/8/layout/hList1"/>
    <dgm:cxn modelId="{C7CB5617-C60E-814E-A6EB-EF6F2307994D}" type="presOf" srcId="{419BDC87-413F-0E4F-8B21-E173C1E3BF3E}" destId="{52A1ABFB-8145-2645-8148-4152244E45C9}" srcOrd="0" destOrd="0" presId="urn:microsoft.com/office/officeart/2005/8/layout/hList1"/>
    <dgm:cxn modelId="{BE6E2001-81CD-5040-94B3-3EBD2C663869}" srcId="{419BDC87-413F-0E4F-8B21-E173C1E3BF3E}" destId="{DA2F983B-CD95-104D-BC76-18B6A02537B3}" srcOrd="0" destOrd="0" parTransId="{7C4F695C-AE1B-0846-A19B-EFA36856473E}" sibTransId="{955149A1-2DD4-1749-8EB2-C1400C40C8E2}"/>
    <dgm:cxn modelId="{58DA6101-292C-C548-A981-C966E2FBF609}" type="presOf" srcId="{1A26408F-85E6-E849-8161-FFC972FACE7D}" destId="{E7E680DB-83B4-DB40-8A05-60C182ABF6A9}" srcOrd="0" destOrd="0" presId="urn:microsoft.com/office/officeart/2005/8/layout/hList1"/>
    <dgm:cxn modelId="{15ECBE5F-6483-9743-A4D9-667A6B53F743}" srcId="{6646FEDB-8F97-1A4D-9383-6D5AB3EFA74F}" destId="{1A26408F-85E6-E849-8161-FFC972FACE7D}" srcOrd="0" destOrd="0" parTransId="{8669A962-DE93-2344-AA99-6F2AFCB45017}" sibTransId="{28750AED-309B-8A4A-B440-7CE99A844967}"/>
    <dgm:cxn modelId="{05569C47-4EBE-F640-9881-44F1164F1964}" srcId="{DE296D41-FFF2-9D4A-BC43-EF75CA7BDBE3}" destId="{4B74DF2C-F8A2-B644-B5A9-81FBCF6A1365}" srcOrd="2" destOrd="0" parTransId="{666F963D-32E0-0B49-AAFF-A6E0A3AABFE6}" sibTransId="{A3FA235E-6D10-8D4E-8923-AF15AC6154DB}"/>
    <dgm:cxn modelId="{65A14872-14F0-B04B-8CA8-0A30F729A5CF}" srcId="{4B74DF2C-F8A2-B644-B5A9-81FBCF6A1365}" destId="{32EA15FC-25D2-2646-B42E-0E1E8EDB54E3}" srcOrd="0" destOrd="0" parTransId="{63B7E1BC-48B6-5D4A-A25F-D43BCA7D4545}" sibTransId="{BD78EF38-7E50-7842-A45E-D953F1ABDBFC}"/>
    <dgm:cxn modelId="{94EADABE-C19E-FD45-851F-7299363F4E11}" srcId="{4B74DF2C-F8A2-B644-B5A9-81FBCF6A1365}" destId="{2411DAF6-6772-E148-86FD-355D9B6558B0}" srcOrd="1" destOrd="0" parTransId="{9A14926D-3A18-B849-9814-352B0F452BDA}" sibTransId="{F63CFD2A-A4C5-2842-831A-3472D7440A58}"/>
    <dgm:cxn modelId="{61C705B9-650B-1F41-9677-0BB07562B8BF}" type="presOf" srcId="{5228765F-257F-B049-B8A8-E5F6BBC9A546}" destId="{E7E680DB-83B4-DB40-8A05-60C182ABF6A9}" srcOrd="0" destOrd="2" presId="urn:microsoft.com/office/officeart/2005/8/layout/hList1"/>
    <dgm:cxn modelId="{C892C188-151F-FA43-9511-4A05A1387298}" type="presOf" srcId="{2411DAF6-6772-E148-86FD-355D9B6558B0}" destId="{E7BCCA64-EBA9-5A43-B8E0-8A0031862F96}" srcOrd="0" destOrd="1" presId="urn:microsoft.com/office/officeart/2005/8/layout/hList1"/>
    <dgm:cxn modelId="{ADA82B08-C86E-4B4C-80B7-50AF54811C9C}" srcId="{4B74DF2C-F8A2-B644-B5A9-81FBCF6A1365}" destId="{4C68DE7A-AF77-AB45-9B93-DAC406F0446A}" srcOrd="2" destOrd="0" parTransId="{1AA00637-9280-344E-A4E6-346743BD9468}" sibTransId="{AB177857-CD97-ED4E-A348-14F87D061EA3}"/>
    <dgm:cxn modelId="{58A33208-FDE7-8542-A8D3-558AB6800594}" srcId="{6646FEDB-8F97-1A4D-9383-6D5AB3EFA74F}" destId="{5228765F-257F-B049-B8A8-E5F6BBC9A546}" srcOrd="2" destOrd="0" parTransId="{B984AF80-9337-B046-A423-F37575FFC76A}" sibTransId="{D5DF163E-87C6-5A43-9EDC-5F6568E458EB}"/>
    <dgm:cxn modelId="{00CF30F2-B3E5-AD48-9ACC-5283CDD5F70C}" type="presOf" srcId="{4C68DE7A-AF77-AB45-9B93-DAC406F0446A}" destId="{E7BCCA64-EBA9-5A43-B8E0-8A0031862F96}" srcOrd="0" destOrd="2" presId="urn:microsoft.com/office/officeart/2005/8/layout/hList1"/>
    <dgm:cxn modelId="{78671D51-BB02-DA44-9F1E-590BA860F6D0}" type="presOf" srcId="{6646FEDB-8F97-1A4D-9383-6D5AB3EFA74F}" destId="{783D94F9-C8E2-034D-BFD2-E6B66015C61D}" srcOrd="0" destOrd="0" presId="urn:microsoft.com/office/officeart/2005/8/layout/hList1"/>
    <dgm:cxn modelId="{9DE9143D-8FC5-6045-AB7F-481440466FE7}" srcId="{419BDC87-413F-0E4F-8B21-E173C1E3BF3E}" destId="{B0FB804C-7853-5B40-A501-59E1D5DA473A}" srcOrd="1" destOrd="0" parTransId="{DCFA90DF-BBF9-D946-8BE6-7B3EFB01AA85}" sibTransId="{DA60970F-8ED4-184E-BF64-E56083171324}"/>
    <dgm:cxn modelId="{CB960832-959A-6A44-969A-591160E14AED}" srcId="{DE296D41-FFF2-9D4A-BC43-EF75CA7BDBE3}" destId="{6646FEDB-8F97-1A4D-9383-6D5AB3EFA74F}" srcOrd="1" destOrd="0" parTransId="{2E85F8DF-FE72-2947-8346-7EC680DA6809}" sibTransId="{234BAB05-BEAD-0341-8763-27EFA7C0A75C}"/>
    <dgm:cxn modelId="{E0F8566A-D763-DA40-9586-25865F38C291}" type="presParOf" srcId="{903F070F-77C5-CE43-95DC-9D6647992B52}" destId="{4512B81C-5C29-9743-AE22-E8476D56A466}" srcOrd="0" destOrd="0" presId="urn:microsoft.com/office/officeart/2005/8/layout/hList1"/>
    <dgm:cxn modelId="{5D608F65-B235-E940-882C-EA61AB82C195}" type="presParOf" srcId="{4512B81C-5C29-9743-AE22-E8476D56A466}" destId="{52A1ABFB-8145-2645-8148-4152244E45C9}" srcOrd="0" destOrd="0" presId="urn:microsoft.com/office/officeart/2005/8/layout/hList1"/>
    <dgm:cxn modelId="{A1E44709-CF4C-9445-A870-184241B96E2D}" type="presParOf" srcId="{4512B81C-5C29-9743-AE22-E8476D56A466}" destId="{39EDC62E-551D-4446-B348-6596F27501CC}" srcOrd="1" destOrd="0" presId="urn:microsoft.com/office/officeart/2005/8/layout/hList1"/>
    <dgm:cxn modelId="{6ABF8264-060E-2B4F-9375-073A4F2C6F1A}" type="presParOf" srcId="{903F070F-77C5-CE43-95DC-9D6647992B52}" destId="{032DFA0A-B38A-D745-9B32-092C9747D2B7}" srcOrd="1" destOrd="0" presId="urn:microsoft.com/office/officeart/2005/8/layout/hList1"/>
    <dgm:cxn modelId="{C200CE98-6248-E643-B707-947C30FE2BE4}" type="presParOf" srcId="{903F070F-77C5-CE43-95DC-9D6647992B52}" destId="{0AC3B27C-6439-6448-97AD-F1B380C9AA01}" srcOrd="2" destOrd="0" presId="urn:microsoft.com/office/officeart/2005/8/layout/hList1"/>
    <dgm:cxn modelId="{BF8FBFCB-EDFA-FC45-8A08-CFBCB4F49AF9}" type="presParOf" srcId="{0AC3B27C-6439-6448-97AD-F1B380C9AA01}" destId="{783D94F9-C8E2-034D-BFD2-E6B66015C61D}" srcOrd="0" destOrd="0" presId="urn:microsoft.com/office/officeart/2005/8/layout/hList1"/>
    <dgm:cxn modelId="{83801089-7016-514C-82DE-A877DD128BAD}" type="presParOf" srcId="{0AC3B27C-6439-6448-97AD-F1B380C9AA01}" destId="{E7E680DB-83B4-DB40-8A05-60C182ABF6A9}" srcOrd="1" destOrd="0" presId="urn:microsoft.com/office/officeart/2005/8/layout/hList1"/>
    <dgm:cxn modelId="{3DC3B90D-43B5-4944-824A-672811B33E01}" type="presParOf" srcId="{903F070F-77C5-CE43-95DC-9D6647992B52}" destId="{BE987FBD-F14D-D64A-87D3-D600D99792CD}" srcOrd="3" destOrd="0" presId="urn:microsoft.com/office/officeart/2005/8/layout/hList1"/>
    <dgm:cxn modelId="{0A06FD3C-7F55-8749-9BB0-0757E9FCC8A0}" type="presParOf" srcId="{903F070F-77C5-CE43-95DC-9D6647992B52}" destId="{003E1DEB-3FBF-7F43-989F-405B5CC13178}" srcOrd="4" destOrd="0" presId="urn:microsoft.com/office/officeart/2005/8/layout/hList1"/>
    <dgm:cxn modelId="{C438D533-AA93-C04B-8D91-735463709B9C}" type="presParOf" srcId="{003E1DEB-3FBF-7F43-989F-405B5CC13178}" destId="{5E013C9C-067F-9E4F-9444-8666757F4D47}" srcOrd="0" destOrd="0" presId="urn:microsoft.com/office/officeart/2005/8/layout/hList1"/>
    <dgm:cxn modelId="{63DE4E6F-1B07-C142-9776-DE9CC8F2AFF5}" type="presParOf" srcId="{003E1DEB-3FBF-7F43-989F-405B5CC13178}" destId="{E7BCCA64-EBA9-5A43-B8E0-8A0031862F96}"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2A1ABFB-8145-2645-8148-4152244E45C9}">
      <dsp:nvSpPr>
        <dsp:cNvPr id="0" name=""/>
        <dsp:cNvSpPr/>
      </dsp:nvSpPr>
      <dsp:spPr>
        <a:xfrm>
          <a:off x="39" y="94950"/>
          <a:ext cx="3738748" cy="576000"/>
        </a:xfrm>
        <a:prstGeom prst="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142240" tIns="81280" rIns="142240" bIns="81280" numCol="1" spcCol="1270" anchor="ctr" anchorCtr="0">
          <a:noAutofit/>
        </a:bodyPr>
        <a:lstStyle/>
        <a:p>
          <a:pPr lvl="0" algn="ctr" defTabSz="889000">
            <a:lnSpc>
              <a:spcPct val="90000"/>
            </a:lnSpc>
            <a:spcBef>
              <a:spcPct val="0"/>
            </a:spcBef>
            <a:spcAft>
              <a:spcPct val="35000"/>
            </a:spcAft>
          </a:pPr>
          <a:r>
            <a:rPr lang="es-ES_tradnl" sz="2000" kern="1200" dirty="0" smtClean="0"/>
            <a:t>1. Sistema de Agua Ampliado</a:t>
          </a:r>
          <a:endParaRPr lang="es-ES_tradnl" sz="2000" kern="1200" dirty="0"/>
        </a:p>
      </dsp:txBody>
      <dsp:txXfrm>
        <a:off x="39" y="94950"/>
        <a:ext cx="3738748" cy="576000"/>
      </dsp:txXfrm>
    </dsp:sp>
    <dsp:sp modelId="{39EDC62E-551D-4446-B348-6596F27501CC}">
      <dsp:nvSpPr>
        <dsp:cNvPr id="0" name=""/>
        <dsp:cNvSpPr/>
      </dsp:nvSpPr>
      <dsp:spPr>
        <a:xfrm>
          <a:off x="39" y="670950"/>
          <a:ext cx="3738748" cy="3348899"/>
        </a:xfrm>
        <a:prstGeom prst="rect">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a:lnSpc>
              <a:spcPct val="90000"/>
            </a:lnSpc>
            <a:spcBef>
              <a:spcPct val="0"/>
            </a:spcBef>
            <a:spcAft>
              <a:spcPct val="15000"/>
            </a:spcAft>
            <a:buChar char="••"/>
          </a:pPr>
          <a:r>
            <a:rPr lang="es-ES_tradnl" sz="2000" kern="1200" dirty="0" smtClean="0"/>
            <a:t>Meta:</a:t>
          </a:r>
          <a:r>
            <a:rPr lang="es-ES_tradnl" sz="2000" kern="1200" baseline="0" dirty="0" smtClean="0"/>
            <a:t> </a:t>
          </a:r>
          <a:r>
            <a:rPr lang="es-ES" sz="2000" kern="1200" dirty="0" smtClean="0"/>
            <a:t>803 Familias con acceso a los Sistemas de Agua Para Consumo Humano, para 2016</a:t>
          </a:r>
          <a:endParaRPr lang="es-ES_tradnl" sz="2000" kern="1200" dirty="0"/>
        </a:p>
        <a:p>
          <a:pPr marL="228600" lvl="1" indent="-228600" algn="l" defTabSz="889000">
            <a:lnSpc>
              <a:spcPct val="90000"/>
            </a:lnSpc>
            <a:spcBef>
              <a:spcPct val="0"/>
            </a:spcBef>
            <a:spcAft>
              <a:spcPct val="15000"/>
            </a:spcAft>
            <a:buChar char="••"/>
          </a:pPr>
          <a:r>
            <a:rPr lang="es-ES_tradnl" sz="2000" kern="1200" dirty="0" smtClean="0"/>
            <a:t>Costo estimado:</a:t>
          </a:r>
        </a:p>
        <a:p>
          <a:pPr marL="228600" lvl="1" indent="-228600" algn="l" defTabSz="889000">
            <a:lnSpc>
              <a:spcPct val="90000"/>
            </a:lnSpc>
            <a:spcBef>
              <a:spcPct val="0"/>
            </a:spcBef>
            <a:spcAft>
              <a:spcPct val="15000"/>
            </a:spcAft>
            <a:buChar char="••"/>
          </a:pPr>
          <a:r>
            <a:rPr lang="es-ES_tradnl" sz="2000" kern="1200" dirty="0" smtClean="0"/>
            <a:t>	Q751,000.00</a:t>
          </a:r>
          <a:endParaRPr lang="es-ES_tradnl" sz="2000" kern="1200" dirty="0"/>
        </a:p>
        <a:p>
          <a:pPr marL="228600" lvl="1" indent="-228600" algn="l" defTabSz="889000">
            <a:lnSpc>
              <a:spcPct val="90000"/>
            </a:lnSpc>
            <a:spcBef>
              <a:spcPct val="0"/>
            </a:spcBef>
            <a:spcAft>
              <a:spcPct val="15000"/>
            </a:spcAft>
            <a:buChar char="••"/>
          </a:pPr>
          <a:r>
            <a:rPr lang="es-ES_tradnl" sz="2000" kern="1200" dirty="0" smtClean="0"/>
            <a:t>Observaciones: </a:t>
          </a:r>
        </a:p>
        <a:p>
          <a:pPr marL="228600" lvl="1" indent="-228600" algn="l" defTabSz="889000">
            <a:lnSpc>
              <a:spcPct val="90000"/>
            </a:lnSpc>
            <a:spcBef>
              <a:spcPct val="0"/>
            </a:spcBef>
            <a:spcAft>
              <a:spcPct val="15000"/>
            </a:spcAft>
            <a:buChar char="••"/>
          </a:pPr>
          <a:r>
            <a:rPr lang="es-ES" sz="2000" kern="1200" dirty="0" smtClean="0"/>
            <a:t>Cerrito San Fernando</a:t>
          </a:r>
          <a:r>
            <a:rPr lang="es-ES" sz="2000" kern="1200" baseline="0" dirty="0" smtClean="0"/>
            <a:t> y Caserío Santo Domingo.</a:t>
          </a:r>
        </a:p>
        <a:p>
          <a:pPr marL="228600" lvl="1" indent="-228600" algn="l" defTabSz="889000">
            <a:lnSpc>
              <a:spcPct val="90000"/>
            </a:lnSpc>
            <a:spcBef>
              <a:spcPct val="0"/>
            </a:spcBef>
            <a:spcAft>
              <a:spcPct val="15000"/>
            </a:spcAft>
            <a:buChar char="••"/>
          </a:pPr>
          <a:r>
            <a:rPr lang="es-ES" sz="2000" kern="1200" baseline="0" dirty="0" smtClean="0"/>
            <a:t>Fondos CODEDE</a:t>
          </a:r>
          <a:r>
            <a:rPr lang="es-ES" sz="2000" kern="1200" dirty="0" smtClean="0"/>
            <a:t> </a:t>
          </a:r>
          <a:endParaRPr lang="es-ES_tradnl" sz="2000" kern="1200" dirty="0" smtClean="0"/>
        </a:p>
        <a:p>
          <a:pPr marL="228600" lvl="1" indent="-228600" algn="l" defTabSz="889000">
            <a:lnSpc>
              <a:spcPct val="90000"/>
            </a:lnSpc>
            <a:spcBef>
              <a:spcPct val="0"/>
            </a:spcBef>
            <a:spcAft>
              <a:spcPct val="15000"/>
            </a:spcAft>
            <a:buChar char="••"/>
          </a:pPr>
          <a:endParaRPr lang="es-ES_tradnl" sz="2000" kern="1200" dirty="0"/>
        </a:p>
      </dsp:txBody>
      <dsp:txXfrm>
        <a:off x="39" y="670950"/>
        <a:ext cx="3738748" cy="3348899"/>
      </dsp:txXfrm>
    </dsp:sp>
    <dsp:sp modelId="{783D94F9-C8E2-034D-BFD2-E6B66015C61D}">
      <dsp:nvSpPr>
        <dsp:cNvPr id="0" name=""/>
        <dsp:cNvSpPr/>
      </dsp:nvSpPr>
      <dsp:spPr>
        <a:xfrm>
          <a:off x="4262212" y="94950"/>
          <a:ext cx="3738748" cy="576000"/>
        </a:xfrm>
        <a:prstGeom prst="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142240" tIns="81280" rIns="142240" bIns="81280" numCol="1" spcCol="1270" anchor="ctr" anchorCtr="0">
          <a:noAutofit/>
        </a:bodyPr>
        <a:lstStyle/>
        <a:p>
          <a:pPr lvl="0" algn="ctr" defTabSz="889000">
            <a:lnSpc>
              <a:spcPct val="90000"/>
            </a:lnSpc>
            <a:spcBef>
              <a:spcPct val="0"/>
            </a:spcBef>
            <a:spcAft>
              <a:spcPct val="35000"/>
            </a:spcAft>
          </a:pPr>
          <a:r>
            <a:rPr lang="es-ES_tradnl" sz="2000" kern="1200" dirty="0" smtClean="0"/>
            <a:t>2. Sistema de Agua Construido</a:t>
          </a:r>
          <a:endParaRPr lang="es-ES_tradnl" sz="2000" kern="1200" dirty="0"/>
        </a:p>
      </dsp:txBody>
      <dsp:txXfrm>
        <a:off x="4262212" y="94950"/>
        <a:ext cx="3738748" cy="576000"/>
      </dsp:txXfrm>
    </dsp:sp>
    <dsp:sp modelId="{E7E680DB-83B4-DB40-8A05-60C182ABF6A9}">
      <dsp:nvSpPr>
        <dsp:cNvPr id="0" name=""/>
        <dsp:cNvSpPr/>
      </dsp:nvSpPr>
      <dsp:spPr>
        <a:xfrm>
          <a:off x="4262212" y="670950"/>
          <a:ext cx="3738748" cy="3348899"/>
        </a:xfrm>
        <a:prstGeom prst="rect">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a:lnSpc>
              <a:spcPct val="90000"/>
            </a:lnSpc>
            <a:spcBef>
              <a:spcPct val="0"/>
            </a:spcBef>
            <a:spcAft>
              <a:spcPct val="15000"/>
            </a:spcAft>
            <a:buChar char="••"/>
          </a:pPr>
          <a:r>
            <a:rPr lang="es-ES_tradnl" sz="2000" kern="1200" dirty="0" smtClean="0"/>
            <a:t>Meta:</a:t>
          </a:r>
          <a:r>
            <a:rPr lang="es-ES_tradnl" sz="2000" kern="1200" baseline="0" dirty="0" smtClean="0"/>
            <a:t> </a:t>
          </a:r>
          <a:r>
            <a:rPr lang="es-ES" sz="2000" kern="1200" dirty="0" smtClean="0"/>
            <a:t>803 Familias con acceso a los Sistemas de Agua Para Consumo Humano, para 2016</a:t>
          </a:r>
          <a:endParaRPr lang="es-ES_tradnl" sz="2000" kern="1200" dirty="0"/>
        </a:p>
        <a:p>
          <a:pPr marL="228600" lvl="1" indent="-228600" algn="l" defTabSz="889000">
            <a:lnSpc>
              <a:spcPct val="90000"/>
            </a:lnSpc>
            <a:spcBef>
              <a:spcPct val="0"/>
            </a:spcBef>
            <a:spcAft>
              <a:spcPct val="15000"/>
            </a:spcAft>
            <a:buChar char="••"/>
          </a:pPr>
          <a:r>
            <a:rPr lang="es-ES_tradnl" sz="2000" kern="1200" dirty="0" smtClean="0"/>
            <a:t>Costo estimado:</a:t>
          </a:r>
        </a:p>
        <a:p>
          <a:pPr marL="228600" lvl="1" indent="-228600" algn="l" defTabSz="889000">
            <a:lnSpc>
              <a:spcPct val="90000"/>
            </a:lnSpc>
            <a:spcBef>
              <a:spcPct val="0"/>
            </a:spcBef>
            <a:spcAft>
              <a:spcPct val="15000"/>
            </a:spcAft>
            <a:buChar char="••"/>
          </a:pPr>
          <a:r>
            <a:rPr lang="es-ES_tradnl" sz="2000" kern="1200" dirty="0" smtClean="0"/>
            <a:t>	Q150,000.00</a:t>
          </a:r>
          <a:endParaRPr lang="es-ES_tradnl" sz="2000" kern="1200" dirty="0"/>
        </a:p>
        <a:p>
          <a:pPr marL="228600" lvl="1" indent="-228600" algn="l" defTabSz="889000">
            <a:lnSpc>
              <a:spcPct val="90000"/>
            </a:lnSpc>
            <a:spcBef>
              <a:spcPct val="0"/>
            </a:spcBef>
            <a:spcAft>
              <a:spcPct val="15000"/>
            </a:spcAft>
            <a:buChar char="••"/>
          </a:pPr>
          <a:r>
            <a:rPr lang="es-ES_tradnl" sz="2000" kern="1200" dirty="0" smtClean="0"/>
            <a:t>Observaciones:</a:t>
          </a:r>
        </a:p>
        <a:p>
          <a:pPr marL="228600" lvl="1" indent="-228600" algn="l" defTabSz="889000">
            <a:lnSpc>
              <a:spcPct val="90000"/>
            </a:lnSpc>
            <a:spcBef>
              <a:spcPct val="0"/>
            </a:spcBef>
            <a:spcAft>
              <a:spcPct val="15000"/>
            </a:spcAft>
            <a:buChar char="••"/>
          </a:pPr>
          <a:r>
            <a:rPr lang="es-ES_tradnl" sz="2000" kern="1200" dirty="0" smtClean="0"/>
            <a:t>Aldea </a:t>
          </a:r>
          <a:r>
            <a:rPr lang="es-ES_tradnl" sz="2000" kern="1200" dirty="0" err="1" smtClean="0"/>
            <a:t>Yalmepech</a:t>
          </a:r>
          <a:r>
            <a:rPr lang="es-ES_tradnl" sz="2000" kern="1200" baseline="0" dirty="0" smtClean="0"/>
            <a:t> y Aldea San </a:t>
          </a:r>
          <a:r>
            <a:rPr lang="es-ES_tradnl" sz="2000" kern="1200" baseline="0" dirty="0" err="1" smtClean="0"/>
            <a:t>Jos</a:t>
          </a:r>
          <a:r>
            <a:rPr lang="es-ES" sz="2000" kern="1200" baseline="0" dirty="0" smtClean="0"/>
            <a:t>é El Tesoro.</a:t>
          </a:r>
        </a:p>
        <a:p>
          <a:pPr marL="228600" lvl="1" indent="-228600" algn="l" defTabSz="889000">
            <a:lnSpc>
              <a:spcPct val="90000"/>
            </a:lnSpc>
            <a:spcBef>
              <a:spcPct val="0"/>
            </a:spcBef>
            <a:spcAft>
              <a:spcPct val="15000"/>
            </a:spcAft>
            <a:buChar char="••"/>
          </a:pPr>
          <a:r>
            <a:rPr lang="es-ES" sz="2000" kern="1200" baseline="0" dirty="0" smtClean="0"/>
            <a:t>Fondos CODEDE</a:t>
          </a:r>
          <a:endParaRPr lang="es-ES_tradnl" sz="2000" kern="1200" dirty="0"/>
        </a:p>
      </dsp:txBody>
      <dsp:txXfrm>
        <a:off x="4262212" y="670950"/>
        <a:ext cx="3738748" cy="334889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2A1ABFB-8145-2645-8148-4152244E45C9}">
      <dsp:nvSpPr>
        <dsp:cNvPr id="0" name=""/>
        <dsp:cNvSpPr/>
      </dsp:nvSpPr>
      <dsp:spPr>
        <a:xfrm>
          <a:off x="2500" y="1004982"/>
          <a:ext cx="2437804" cy="691200"/>
        </a:xfrm>
        <a:prstGeom prst="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170688" tIns="97536" rIns="170688" bIns="97536" numCol="1" spcCol="1270" anchor="ctr" anchorCtr="0">
          <a:noAutofit/>
        </a:bodyPr>
        <a:lstStyle/>
        <a:p>
          <a:pPr lvl="0" algn="ctr" defTabSz="1066800">
            <a:lnSpc>
              <a:spcPct val="90000"/>
            </a:lnSpc>
            <a:spcBef>
              <a:spcPct val="0"/>
            </a:spcBef>
            <a:spcAft>
              <a:spcPct val="35000"/>
            </a:spcAft>
          </a:pPr>
          <a:r>
            <a:rPr lang="es-ES_tradnl" sz="2400" kern="1200" dirty="0" smtClean="0"/>
            <a:t>Producto 1</a:t>
          </a:r>
          <a:endParaRPr lang="es-ES_tradnl" sz="2400" kern="1200" dirty="0"/>
        </a:p>
      </dsp:txBody>
      <dsp:txXfrm>
        <a:off x="2500" y="1004982"/>
        <a:ext cx="2437804" cy="691200"/>
      </dsp:txXfrm>
    </dsp:sp>
    <dsp:sp modelId="{39EDC62E-551D-4446-B348-6596F27501CC}">
      <dsp:nvSpPr>
        <dsp:cNvPr id="0" name=""/>
        <dsp:cNvSpPr/>
      </dsp:nvSpPr>
      <dsp:spPr>
        <a:xfrm>
          <a:off x="2500" y="1696182"/>
          <a:ext cx="2437804" cy="1778760"/>
        </a:xfrm>
        <a:prstGeom prst="rect">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28016" tIns="128016" rIns="170688" bIns="192024" numCol="1" spcCol="1270" anchor="t" anchorCtr="0">
          <a:noAutofit/>
        </a:bodyPr>
        <a:lstStyle/>
        <a:p>
          <a:pPr marL="228600" lvl="1" indent="-228600" algn="l" defTabSz="1066800">
            <a:lnSpc>
              <a:spcPct val="90000"/>
            </a:lnSpc>
            <a:spcBef>
              <a:spcPct val="0"/>
            </a:spcBef>
            <a:spcAft>
              <a:spcPct val="15000"/>
            </a:spcAft>
            <a:buChar char="••"/>
          </a:pPr>
          <a:r>
            <a:rPr lang="es-ES_tradnl" sz="2400" kern="1200" dirty="0" smtClean="0"/>
            <a:t>Meta anual</a:t>
          </a:r>
        </a:p>
        <a:p>
          <a:pPr marL="228600" lvl="1" indent="-228600" algn="l" defTabSz="1066800">
            <a:lnSpc>
              <a:spcPct val="90000"/>
            </a:lnSpc>
            <a:spcBef>
              <a:spcPct val="0"/>
            </a:spcBef>
            <a:spcAft>
              <a:spcPct val="15000"/>
            </a:spcAft>
            <a:buChar char="••"/>
          </a:pPr>
          <a:r>
            <a:rPr lang="es-ES_tradnl" sz="2400" kern="1200" dirty="0" smtClean="0"/>
            <a:t>Costo estimado:</a:t>
          </a:r>
        </a:p>
        <a:p>
          <a:pPr marL="228600" lvl="1" indent="-228600" algn="l" defTabSz="1066800">
            <a:lnSpc>
              <a:spcPct val="90000"/>
            </a:lnSpc>
            <a:spcBef>
              <a:spcPct val="0"/>
            </a:spcBef>
            <a:spcAft>
              <a:spcPct val="15000"/>
            </a:spcAft>
            <a:buChar char="••"/>
          </a:pPr>
          <a:r>
            <a:rPr lang="es-ES_tradnl" sz="2400" kern="1200" dirty="0" smtClean="0"/>
            <a:t>Observaciones: </a:t>
          </a:r>
        </a:p>
      </dsp:txBody>
      <dsp:txXfrm>
        <a:off x="2500" y="1696182"/>
        <a:ext cx="2437804" cy="1778760"/>
      </dsp:txXfrm>
    </dsp:sp>
    <dsp:sp modelId="{783D94F9-C8E2-034D-BFD2-E6B66015C61D}">
      <dsp:nvSpPr>
        <dsp:cNvPr id="0" name=""/>
        <dsp:cNvSpPr/>
      </dsp:nvSpPr>
      <dsp:spPr>
        <a:xfrm>
          <a:off x="2781597" y="1004982"/>
          <a:ext cx="2437804" cy="691200"/>
        </a:xfrm>
        <a:prstGeom prst="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170688" tIns="97536" rIns="170688" bIns="97536" numCol="1" spcCol="1270" anchor="ctr" anchorCtr="0">
          <a:noAutofit/>
        </a:bodyPr>
        <a:lstStyle/>
        <a:p>
          <a:pPr lvl="0" algn="ctr" defTabSz="1066800">
            <a:lnSpc>
              <a:spcPct val="90000"/>
            </a:lnSpc>
            <a:spcBef>
              <a:spcPct val="0"/>
            </a:spcBef>
            <a:spcAft>
              <a:spcPct val="35000"/>
            </a:spcAft>
          </a:pPr>
          <a:r>
            <a:rPr lang="es-ES_tradnl" sz="2400" kern="1200" dirty="0" smtClean="0"/>
            <a:t>Producto 2</a:t>
          </a:r>
          <a:endParaRPr lang="es-ES_tradnl" sz="2400" kern="1200" dirty="0"/>
        </a:p>
      </dsp:txBody>
      <dsp:txXfrm>
        <a:off x="2781597" y="1004982"/>
        <a:ext cx="2437804" cy="691200"/>
      </dsp:txXfrm>
    </dsp:sp>
    <dsp:sp modelId="{E7E680DB-83B4-DB40-8A05-60C182ABF6A9}">
      <dsp:nvSpPr>
        <dsp:cNvPr id="0" name=""/>
        <dsp:cNvSpPr/>
      </dsp:nvSpPr>
      <dsp:spPr>
        <a:xfrm>
          <a:off x="2781597" y="1696182"/>
          <a:ext cx="2437804" cy="1778760"/>
        </a:xfrm>
        <a:prstGeom prst="rect">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28016" tIns="128016" rIns="170688" bIns="192024" numCol="1" spcCol="1270" anchor="t" anchorCtr="0">
          <a:noAutofit/>
        </a:bodyPr>
        <a:lstStyle/>
        <a:p>
          <a:pPr marL="228600" lvl="1" indent="-228600" algn="l" defTabSz="1066800">
            <a:lnSpc>
              <a:spcPct val="90000"/>
            </a:lnSpc>
            <a:spcBef>
              <a:spcPct val="0"/>
            </a:spcBef>
            <a:spcAft>
              <a:spcPct val="15000"/>
            </a:spcAft>
            <a:buChar char="••"/>
          </a:pPr>
          <a:r>
            <a:rPr lang="es-ES_tradnl" sz="2400" kern="1200" dirty="0" smtClean="0"/>
            <a:t>Meta anual</a:t>
          </a:r>
          <a:endParaRPr lang="es-ES_tradnl" sz="2400" kern="1200" dirty="0"/>
        </a:p>
        <a:p>
          <a:pPr marL="228600" lvl="1" indent="-228600" algn="l" defTabSz="1066800">
            <a:lnSpc>
              <a:spcPct val="90000"/>
            </a:lnSpc>
            <a:spcBef>
              <a:spcPct val="0"/>
            </a:spcBef>
            <a:spcAft>
              <a:spcPct val="15000"/>
            </a:spcAft>
            <a:buChar char="••"/>
          </a:pPr>
          <a:r>
            <a:rPr lang="es-ES_tradnl" sz="2400" kern="1200" dirty="0" smtClean="0"/>
            <a:t>Costo estimado:</a:t>
          </a:r>
          <a:endParaRPr lang="es-ES_tradnl" sz="2400" kern="1200" dirty="0"/>
        </a:p>
        <a:p>
          <a:pPr marL="228600" lvl="1" indent="-228600" algn="l" defTabSz="1066800">
            <a:lnSpc>
              <a:spcPct val="90000"/>
            </a:lnSpc>
            <a:spcBef>
              <a:spcPct val="0"/>
            </a:spcBef>
            <a:spcAft>
              <a:spcPct val="15000"/>
            </a:spcAft>
            <a:buChar char="••"/>
          </a:pPr>
          <a:r>
            <a:rPr lang="es-ES_tradnl" sz="2400" kern="1200" dirty="0" smtClean="0"/>
            <a:t>Observaciones:</a:t>
          </a:r>
        </a:p>
      </dsp:txBody>
      <dsp:txXfrm>
        <a:off x="2781597" y="1696182"/>
        <a:ext cx="2437804" cy="1778760"/>
      </dsp:txXfrm>
    </dsp:sp>
    <dsp:sp modelId="{5E013C9C-067F-9E4F-9444-8666757F4D47}">
      <dsp:nvSpPr>
        <dsp:cNvPr id="0" name=""/>
        <dsp:cNvSpPr/>
      </dsp:nvSpPr>
      <dsp:spPr>
        <a:xfrm>
          <a:off x="5560695" y="1004982"/>
          <a:ext cx="2437804" cy="691200"/>
        </a:xfrm>
        <a:prstGeom prst="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170688" tIns="97536" rIns="170688" bIns="97536" numCol="1" spcCol="1270" anchor="ctr" anchorCtr="0">
          <a:noAutofit/>
        </a:bodyPr>
        <a:lstStyle/>
        <a:p>
          <a:pPr lvl="0" algn="ctr" defTabSz="1066800">
            <a:lnSpc>
              <a:spcPct val="90000"/>
            </a:lnSpc>
            <a:spcBef>
              <a:spcPct val="0"/>
            </a:spcBef>
            <a:spcAft>
              <a:spcPct val="35000"/>
            </a:spcAft>
          </a:pPr>
          <a:r>
            <a:rPr lang="es-ES_tradnl" sz="2400" kern="1200" dirty="0" smtClean="0"/>
            <a:t>Producto 3</a:t>
          </a:r>
        </a:p>
      </dsp:txBody>
      <dsp:txXfrm>
        <a:off x="5560695" y="1004982"/>
        <a:ext cx="2437804" cy="691200"/>
      </dsp:txXfrm>
    </dsp:sp>
    <dsp:sp modelId="{E7BCCA64-EBA9-5A43-B8E0-8A0031862F96}">
      <dsp:nvSpPr>
        <dsp:cNvPr id="0" name=""/>
        <dsp:cNvSpPr/>
      </dsp:nvSpPr>
      <dsp:spPr>
        <a:xfrm>
          <a:off x="5560695" y="1696182"/>
          <a:ext cx="2437804" cy="1778760"/>
        </a:xfrm>
        <a:prstGeom prst="rect">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28016" tIns="128016" rIns="170688" bIns="192024" numCol="1" spcCol="1270" anchor="t" anchorCtr="0">
          <a:noAutofit/>
        </a:bodyPr>
        <a:lstStyle/>
        <a:p>
          <a:pPr marL="228600" lvl="1" indent="-228600" algn="l" defTabSz="1066800">
            <a:lnSpc>
              <a:spcPct val="90000"/>
            </a:lnSpc>
            <a:spcBef>
              <a:spcPct val="0"/>
            </a:spcBef>
            <a:spcAft>
              <a:spcPct val="15000"/>
            </a:spcAft>
            <a:buChar char="••"/>
          </a:pPr>
          <a:r>
            <a:rPr lang="es-ES_tradnl" sz="2400" kern="1200" dirty="0" smtClean="0"/>
            <a:t>Meta anual</a:t>
          </a:r>
        </a:p>
        <a:p>
          <a:pPr marL="228600" lvl="1" indent="-228600" algn="l" defTabSz="1066800">
            <a:lnSpc>
              <a:spcPct val="90000"/>
            </a:lnSpc>
            <a:spcBef>
              <a:spcPct val="0"/>
            </a:spcBef>
            <a:spcAft>
              <a:spcPct val="15000"/>
            </a:spcAft>
            <a:buChar char="••"/>
          </a:pPr>
          <a:r>
            <a:rPr lang="es-ES_tradnl" sz="2400" kern="1200" dirty="0" smtClean="0"/>
            <a:t>Costo estimado</a:t>
          </a:r>
        </a:p>
        <a:p>
          <a:pPr marL="228600" lvl="1" indent="-228600" algn="l" defTabSz="1066800">
            <a:lnSpc>
              <a:spcPct val="90000"/>
            </a:lnSpc>
            <a:spcBef>
              <a:spcPct val="0"/>
            </a:spcBef>
            <a:spcAft>
              <a:spcPct val="15000"/>
            </a:spcAft>
            <a:buChar char="••"/>
          </a:pPr>
          <a:r>
            <a:rPr lang="es-ES_tradnl" sz="2400" kern="1200" dirty="0" err="1" smtClean="0"/>
            <a:t>Obsrvaciones</a:t>
          </a:r>
          <a:endParaRPr lang="es-ES_tradnl" sz="2400" kern="1200" dirty="0" smtClean="0"/>
        </a:p>
      </dsp:txBody>
      <dsp:txXfrm>
        <a:off x="5560695" y="1696182"/>
        <a:ext cx="2437804" cy="177876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2A1ABFB-8145-2645-8148-4152244E45C9}">
      <dsp:nvSpPr>
        <dsp:cNvPr id="0" name=""/>
        <dsp:cNvSpPr/>
      </dsp:nvSpPr>
      <dsp:spPr>
        <a:xfrm>
          <a:off x="2500" y="1004982"/>
          <a:ext cx="2437804" cy="691200"/>
        </a:xfrm>
        <a:prstGeom prst="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170688" tIns="97536" rIns="170688" bIns="97536" numCol="1" spcCol="1270" anchor="ctr" anchorCtr="0">
          <a:noAutofit/>
        </a:bodyPr>
        <a:lstStyle/>
        <a:p>
          <a:pPr lvl="0" algn="ctr" defTabSz="1066800">
            <a:lnSpc>
              <a:spcPct val="90000"/>
            </a:lnSpc>
            <a:spcBef>
              <a:spcPct val="0"/>
            </a:spcBef>
            <a:spcAft>
              <a:spcPct val="35000"/>
            </a:spcAft>
          </a:pPr>
          <a:r>
            <a:rPr lang="es-ES_tradnl" sz="2400" kern="1200" dirty="0" smtClean="0"/>
            <a:t>Producto 1</a:t>
          </a:r>
          <a:endParaRPr lang="es-ES_tradnl" sz="2400" kern="1200" dirty="0"/>
        </a:p>
      </dsp:txBody>
      <dsp:txXfrm>
        <a:off x="2500" y="1004982"/>
        <a:ext cx="2437804" cy="691200"/>
      </dsp:txXfrm>
    </dsp:sp>
    <dsp:sp modelId="{39EDC62E-551D-4446-B348-6596F27501CC}">
      <dsp:nvSpPr>
        <dsp:cNvPr id="0" name=""/>
        <dsp:cNvSpPr/>
      </dsp:nvSpPr>
      <dsp:spPr>
        <a:xfrm>
          <a:off x="2500" y="1696182"/>
          <a:ext cx="2437804" cy="1778760"/>
        </a:xfrm>
        <a:prstGeom prst="rect">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28016" tIns="128016" rIns="170688" bIns="192024" numCol="1" spcCol="1270" anchor="t" anchorCtr="0">
          <a:noAutofit/>
        </a:bodyPr>
        <a:lstStyle/>
        <a:p>
          <a:pPr marL="228600" lvl="1" indent="-228600" algn="l" defTabSz="1066800">
            <a:lnSpc>
              <a:spcPct val="90000"/>
            </a:lnSpc>
            <a:spcBef>
              <a:spcPct val="0"/>
            </a:spcBef>
            <a:spcAft>
              <a:spcPct val="15000"/>
            </a:spcAft>
            <a:buChar char="••"/>
          </a:pPr>
          <a:r>
            <a:rPr lang="es-ES_tradnl" sz="2400" kern="1200" dirty="0" smtClean="0"/>
            <a:t>Meta anual</a:t>
          </a:r>
        </a:p>
        <a:p>
          <a:pPr marL="228600" lvl="1" indent="-228600" algn="l" defTabSz="1066800">
            <a:lnSpc>
              <a:spcPct val="90000"/>
            </a:lnSpc>
            <a:spcBef>
              <a:spcPct val="0"/>
            </a:spcBef>
            <a:spcAft>
              <a:spcPct val="15000"/>
            </a:spcAft>
            <a:buChar char="••"/>
          </a:pPr>
          <a:r>
            <a:rPr lang="es-ES_tradnl" sz="2400" kern="1200" dirty="0" smtClean="0"/>
            <a:t>Costo estimado:</a:t>
          </a:r>
        </a:p>
        <a:p>
          <a:pPr marL="228600" lvl="1" indent="-228600" algn="l" defTabSz="1066800">
            <a:lnSpc>
              <a:spcPct val="90000"/>
            </a:lnSpc>
            <a:spcBef>
              <a:spcPct val="0"/>
            </a:spcBef>
            <a:spcAft>
              <a:spcPct val="15000"/>
            </a:spcAft>
            <a:buChar char="••"/>
          </a:pPr>
          <a:r>
            <a:rPr lang="es-ES_tradnl" sz="2400" kern="1200" dirty="0" smtClean="0"/>
            <a:t>Observaciones: </a:t>
          </a:r>
        </a:p>
      </dsp:txBody>
      <dsp:txXfrm>
        <a:off x="2500" y="1696182"/>
        <a:ext cx="2437804" cy="1778760"/>
      </dsp:txXfrm>
    </dsp:sp>
    <dsp:sp modelId="{783D94F9-C8E2-034D-BFD2-E6B66015C61D}">
      <dsp:nvSpPr>
        <dsp:cNvPr id="0" name=""/>
        <dsp:cNvSpPr/>
      </dsp:nvSpPr>
      <dsp:spPr>
        <a:xfrm>
          <a:off x="2781597" y="1004982"/>
          <a:ext cx="2437804" cy="691200"/>
        </a:xfrm>
        <a:prstGeom prst="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170688" tIns="97536" rIns="170688" bIns="97536" numCol="1" spcCol="1270" anchor="ctr" anchorCtr="0">
          <a:noAutofit/>
        </a:bodyPr>
        <a:lstStyle/>
        <a:p>
          <a:pPr lvl="0" algn="ctr" defTabSz="1066800">
            <a:lnSpc>
              <a:spcPct val="90000"/>
            </a:lnSpc>
            <a:spcBef>
              <a:spcPct val="0"/>
            </a:spcBef>
            <a:spcAft>
              <a:spcPct val="35000"/>
            </a:spcAft>
          </a:pPr>
          <a:r>
            <a:rPr lang="es-ES_tradnl" sz="2400" kern="1200" dirty="0" smtClean="0"/>
            <a:t>Producto 2</a:t>
          </a:r>
          <a:endParaRPr lang="es-ES_tradnl" sz="2400" kern="1200" dirty="0"/>
        </a:p>
      </dsp:txBody>
      <dsp:txXfrm>
        <a:off x="2781597" y="1004982"/>
        <a:ext cx="2437804" cy="691200"/>
      </dsp:txXfrm>
    </dsp:sp>
    <dsp:sp modelId="{E7E680DB-83B4-DB40-8A05-60C182ABF6A9}">
      <dsp:nvSpPr>
        <dsp:cNvPr id="0" name=""/>
        <dsp:cNvSpPr/>
      </dsp:nvSpPr>
      <dsp:spPr>
        <a:xfrm>
          <a:off x="2781597" y="1696182"/>
          <a:ext cx="2437804" cy="1778760"/>
        </a:xfrm>
        <a:prstGeom prst="rect">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28016" tIns="128016" rIns="170688" bIns="192024" numCol="1" spcCol="1270" anchor="t" anchorCtr="0">
          <a:noAutofit/>
        </a:bodyPr>
        <a:lstStyle/>
        <a:p>
          <a:pPr marL="228600" lvl="1" indent="-228600" algn="l" defTabSz="1066800">
            <a:lnSpc>
              <a:spcPct val="90000"/>
            </a:lnSpc>
            <a:spcBef>
              <a:spcPct val="0"/>
            </a:spcBef>
            <a:spcAft>
              <a:spcPct val="15000"/>
            </a:spcAft>
            <a:buChar char="••"/>
          </a:pPr>
          <a:r>
            <a:rPr lang="es-ES_tradnl" sz="2400" kern="1200" dirty="0" smtClean="0"/>
            <a:t>Meta anual</a:t>
          </a:r>
          <a:endParaRPr lang="es-ES_tradnl" sz="2400" kern="1200" dirty="0"/>
        </a:p>
        <a:p>
          <a:pPr marL="228600" lvl="1" indent="-228600" algn="l" defTabSz="1066800">
            <a:lnSpc>
              <a:spcPct val="90000"/>
            </a:lnSpc>
            <a:spcBef>
              <a:spcPct val="0"/>
            </a:spcBef>
            <a:spcAft>
              <a:spcPct val="15000"/>
            </a:spcAft>
            <a:buChar char="••"/>
          </a:pPr>
          <a:r>
            <a:rPr lang="es-ES_tradnl" sz="2400" kern="1200" dirty="0" smtClean="0"/>
            <a:t>Costo estimado:</a:t>
          </a:r>
          <a:endParaRPr lang="es-ES_tradnl" sz="2400" kern="1200" dirty="0"/>
        </a:p>
        <a:p>
          <a:pPr marL="228600" lvl="1" indent="-228600" algn="l" defTabSz="1066800">
            <a:lnSpc>
              <a:spcPct val="90000"/>
            </a:lnSpc>
            <a:spcBef>
              <a:spcPct val="0"/>
            </a:spcBef>
            <a:spcAft>
              <a:spcPct val="15000"/>
            </a:spcAft>
            <a:buChar char="••"/>
          </a:pPr>
          <a:r>
            <a:rPr lang="es-ES_tradnl" sz="2400" kern="1200" dirty="0" smtClean="0"/>
            <a:t>Observaciones:</a:t>
          </a:r>
        </a:p>
      </dsp:txBody>
      <dsp:txXfrm>
        <a:off x="2781597" y="1696182"/>
        <a:ext cx="2437804" cy="1778760"/>
      </dsp:txXfrm>
    </dsp:sp>
    <dsp:sp modelId="{5E013C9C-067F-9E4F-9444-8666757F4D47}">
      <dsp:nvSpPr>
        <dsp:cNvPr id="0" name=""/>
        <dsp:cNvSpPr/>
      </dsp:nvSpPr>
      <dsp:spPr>
        <a:xfrm>
          <a:off x="5560695" y="1004982"/>
          <a:ext cx="2437804" cy="691200"/>
        </a:xfrm>
        <a:prstGeom prst="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w="9525" cap="flat" cmpd="sng" algn="ctr">
          <a:solidFill>
            <a:schemeClr val="accent1">
              <a:hueOff val="0"/>
              <a:satOff val="0"/>
              <a:lumOff val="0"/>
              <a:alphaOff val="0"/>
            </a:schemeClr>
          </a:solidFill>
          <a:prstDash val="solid"/>
        </a:ln>
        <a:effectLst>
          <a:outerShdw blurRad="40000" dist="23000" dir="5400000" rotWithShape="0">
            <a:srgbClr val="000000">
              <a:alpha val="35000"/>
            </a:srgbClr>
          </a:outerShdw>
        </a:effectLst>
      </dsp:spPr>
      <dsp:style>
        <a:lnRef idx="1">
          <a:scrgbClr r="0" g="0" b="0"/>
        </a:lnRef>
        <a:fillRef idx="3">
          <a:scrgbClr r="0" g="0" b="0"/>
        </a:fillRef>
        <a:effectRef idx="2">
          <a:scrgbClr r="0" g="0" b="0"/>
        </a:effectRef>
        <a:fontRef idx="minor">
          <a:schemeClr val="lt1"/>
        </a:fontRef>
      </dsp:style>
      <dsp:txBody>
        <a:bodyPr spcFirstLastPara="0" vert="horz" wrap="square" lIns="170688" tIns="97536" rIns="170688" bIns="97536" numCol="1" spcCol="1270" anchor="ctr" anchorCtr="0">
          <a:noAutofit/>
        </a:bodyPr>
        <a:lstStyle/>
        <a:p>
          <a:pPr lvl="0" algn="ctr" defTabSz="1066800">
            <a:lnSpc>
              <a:spcPct val="90000"/>
            </a:lnSpc>
            <a:spcBef>
              <a:spcPct val="0"/>
            </a:spcBef>
            <a:spcAft>
              <a:spcPct val="35000"/>
            </a:spcAft>
          </a:pPr>
          <a:r>
            <a:rPr lang="es-ES_tradnl" sz="2400" kern="1200" dirty="0" smtClean="0"/>
            <a:t>Producto 3</a:t>
          </a:r>
        </a:p>
      </dsp:txBody>
      <dsp:txXfrm>
        <a:off x="5560695" y="1004982"/>
        <a:ext cx="2437804" cy="691200"/>
      </dsp:txXfrm>
    </dsp:sp>
    <dsp:sp modelId="{E7BCCA64-EBA9-5A43-B8E0-8A0031862F96}">
      <dsp:nvSpPr>
        <dsp:cNvPr id="0" name=""/>
        <dsp:cNvSpPr/>
      </dsp:nvSpPr>
      <dsp:spPr>
        <a:xfrm>
          <a:off x="5560695" y="1696182"/>
          <a:ext cx="2437804" cy="1778760"/>
        </a:xfrm>
        <a:prstGeom prst="rect">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28016" tIns="128016" rIns="170688" bIns="192024" numCol="1" spcCol="1270" anchor="t" anchorCtr="0">
          <a:noAutofit/>
        </a:bodyPr>
        <a:lstStyle/>
        <a:p>
          <a:pPr marL="228600" lvl="1" indent="-228600" algn="l" defTabSz="1066800">
            <a:lnSpc>
              <a:spcPct val="90000"/>
            </a:lnSpc>
            <a:spcBef>
              <a:spcPct val="0"/>
            </a:spcBef>
            <a:spcAft>
              <a:spcPct val="15000"/>
            </a:spcAft>
            <a:buChar char="••"/>
          </a:pPr>
          <a:r>
            <a:rPr lang="es-ES_tradnl" sz="2400" kern="1200" dirty="0" smtClean="0"/>
            <a:t>Meta anual</a:t>
          </a:r>
        </a:p>
        <a:p>
          <a:pPr marL="228600" lvl="1" indent="-228600" algn="l" defTabSz="1066800">
            <a:lnSpc>
              <a:spcPct val="90000"/>
            </a:lnSpc>
            <a:spcBef>
              <a:spcPct val="0"/>
            </a:spcBef>
            <a:spcAft>
              <a:spcPct val="15000"/>
            </a:spcAft>
            <a:buChar char="••"/>
          </a:pPr>
          <a:r>
            <a:rPr lang="es-ES_tradnl" sz="2400" kern="1200" dirty="0" smtClean="0"/>
            <a:t>Costo estimado</a:t>
          </a:r>
        </a:p>
        <a:p>
          <a:pPr marL="228600" lvl="1" indent="-228600" algn="l" defTabSz="1066800">
            <a:lnSpc>
              <a:spcPct val="90000"/>
            </a:lnSpc>
            <a:spcBef>
              <a:spcPct val="0"/>
            </a:spcBef>
            <a:spcAft>
              <a:spcPct val="15000"/>
            </a:spcAft>
            <a:buChar char="••"/>
          </a:pPr>
          <a:r>
            <a:rPr lang="es-ES_tradnl" sz="2400" kern="1200" dirty="0" err="1" smtClean="0"/>
            <a:t>Obsrvaciones</a:t>
          </a:r>
          <a:endParaRPr lang="es-ES_tradnl" sz="2400" kern="1200" dirty="0" smtClean="0"/>
        </a:p>
      </dsp:txBody>
      <dsp:txXfrm>
        <a:off x="5560695" y="1696182"/>
        <a:ext cx="2437804" cy="1778760"/>
      </dsp:txXfrm>
    </dsp:sp>
  </dsp:spTree>
</dsp:drawing>
</file>

<file path=ppt/diagrams/layout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7.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44579"/>
          </a:xfrm>
          <a:prstGeom prst="rect">
            <a:avLst/>
          </a:prstGeom>
        </p:spPr>
        <p:txBody>
          <a:bodyPr vert="horz" lIns="91440" tIns="45720" rIns="91440" bIns="45720" rtlCol="0"/>
          <a:lstStyle>
            <a:lvl1pPr algn="l" latinLnBrk="0">
              <a:defRPr lang="es-ES" sz="1200"/>
            </a:lvl1pPr>
          </a:lstStyle>
          <a:p>
            <a:endParaRPr lang="es-ES"/>
          </a:p>
        </p:txBody>
      </p:sp>
      <p:sp>
        <p:nvSpPr>
          <p:cNvPr id="3" name="Date Placeholder 2"/>
          <p:cNvSpPr>
            <a:spLocks noGrp="1"/>
          </p:cNvSpPr>
          <p:nvPr>
            <p:ph type="dt" sz="quarter" idx="1"/>
          </p:nvPr>
        </p:nvSpPr>
        <p:spPr>
          <a:xfrm>
            <a:off x="3884613" y="0"/>
            <a:ext cx="2971800" cy="444579"/>
          </a:xfrm>
          <a:prstGeom prst="rect">
            <a:avLst/>
          </a:prstGeom>
        </p:spPr>
        <p:txBody>
          <a:bodyPr vert="horz" lIns="91440" tIns="45720" rIns="91440" bIns="45720" rtlCol="0"/>
          <a:lstStyle>
            <a:lvl1pPr algn="r" latinLnBrk="0">
              <a:defRPr lang="es-ES" sz="1200"/>
            </a:lvl1pPr>
          </a:lstStyle>
          <a:p>
            <a:fld id="{744D7EC3-CD50-4DA5-B722-330229C0073D}" type="datetimeFigureOut">
              <a:rPr lang="es-ES" smtClean="0"/>
              <a:t>6/6/17</a:t>
            </a:fld>
            <a:endParaRPr lang="es-ES"/>
          </a:p>
        </p:txBody>
      </p:sp>
      <p:sp>
        <p:nvSpPr>
          <p:cNvPr id="4" name="Footer Placeholder 3"/>
          <p:cNvSpPr>
            <a:spLocks noGrp="1"/>
          </p:cNvSpPr>
          <p:nvPr>
            <p:ph type="ftr" sz="quarter" idx="2"/>
          </p:nvPr>
        </p:nvSpPr>
        <p:spPr>
          <a:xfrm>
            <a:off x="0" y="8445466"/>
            <a:ext cx="2971800" cy="444579"/>
          </a:xfrm>
          <a:prstGeom prst="rect">
            <a:avLst/>
          </a:prstGeom>
        </p:spPr>
        <p:txBody>
          <a:bodyPr vert="horz" lIns="91440" tIns="45720" rIns="91440" bIns="45720" rtlCol="0" anchor="b"/>
          <a:lstStyle>
            <a:lvl1pPr algn="l" latinLnBrk="0">
              <a:defRPr lang="es-ES" sz="1200"/>
            </a:lvl1pPr>
          </a:lstStyle>
          <a:p>
            <a:endParaRPr lang="es-ES"/>
          </a:p>
        </p:txBody>
      </p:sp>
      <p:sp>
        <p:nvSpPr>
          <p:cNvPr id="5" name="Slide Number Placeholder 4"/>
          <p:cNvSpPr>
            <a:spLocks noGrp="1"/>
          </p:cNvSpPr>
          <p:nvPr>
            <p:ph type="sldNum" sz="quarter" idx="3"/>
          </p:nvPr>
        </p:nvSpPr>
        <p:spPr>
          <a:xfrm>
            <a:off x="3884613" y="8445466"/>
            <a:ext cx="2971800" cy="444579"/>
          </a:xfrm>
          <a:prstGeom prst="rect">
            <a:avLst/>
          </a:prstGeom>
        </p:spPr>
        <p:txBody>
          <a:bodyPr vert="horz" lIns="91440" tIns="45720" rIns="91440" bIns="45720" rtlCol="0" anchor="b"/>
          <a:lstStyle>
            <a:lvl1pPr algn="r" latinLnBrk="0">
              <a:defRPr lang="es-ES" sz="1200"/>
            </a:lvl1pPr>
          </a:lstStyle>
          <a:p>
            <a:fld id="{A9712E5A-FBEB-4329-9E4A-5F20B492F513}" type="slidenum">
              <a:rPr lang="es-ES" smtClean="0"/>
              <a:t>‹Nr.›</a:t>
            </a:fld>
            <a:endParaRPr lang="es-ES"/>
          </a:p>
        </p:txBody>
      </p:sp>
    </p:spTree>
    <p:extLst>
      <p:ext uri="{BB962C8B-B14F-4D97-AF65-F5344CB8AC3E}">
        <p14:creationId xmlns:p14="http://schemas.microsoft.com/office/powerpoint/2010/main" val="325278501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44579"/>
          </a:xfrm>
          <a:prstGeom prst="rect">
            <a:avLst/>
          </a:prstGeom>
        </p:spPr>
        <p:txBody>
          <a:bodyPr vert="horz" lIns="91440" tIns="45720" rIns="91440" bIns="45720" rtlCol="0"/>
          <a:lstStyle>
            <a:lvl1pPr algn="l" latinLnBrk="0">
              <a:defRPr lang="es-ES" sz="1200"/>
            </a:lvl1pPr>
          </a:lstStyle>
          <a:p>
            <a:endParaRPr lang="es-ES"/>
          </a:p>
        </p:txBody>
      </p:sp>
      <p:sp>
        <p:nvSpPr>
          <p:cNvPr id="3" name="Date Placeholder 2"/>
          <p:cNvSpPr>
            <a:spLocks noGrp="1"/>
          </p:cNvSpPr>
          <p:nvPr>
            <p:ph type="dt" idx="1"/>
          </p:nvPr>
        </p:nvSpPr>
        <p:spPr>
          <a:xfrm>
            <a:off x="3884613" y="0"/>
            <a:ext cx="2971800" cy="444579"/>
          </a:xfrm>
          <a:prstGeom prst="rect">
            <a:avLst/>
          </a:prstGeom>
        </p:spPr>
        <p:txBody>
          <a:bodyPr vert="horz" lIns="91440" tIns="45720" rIns="91440" bIns="45720" rtlCol="0"/>
          <a:lstStyle>
            <a:lvl1pPr algn="r" latinLnBrk="0">
              <a:defRPr lang="es-ES" sz="1200"/>
            </a:lvl1pPr>
          </a:lstStyle>
          <a:p>
            <a:fld id="{85BE0011-04E0-4F3F-BFCE-633C944A425A}" type="datetimeFigureOut">
              <a:t>6/6/17</a:t>
            </a:fld>
            <a:endParaRPr lang="es-ES"/>
          </a:p>
        </p:txBody>
      </p:sp>
      <p:sp>
        <p:nvSpPr>
          <p:cNvPr id="4" name="Slide Image Placeholder 3"/>
          <p:cNvSpPr>
            <a:spLocks noGrp="1" noRot="1" noChangeAspect="1"/>
          </p:cNvSpPr>
          <p:nvPr>
            <p:ph type="sldImg" idx="2"/>
          </p:nvPr>
        </p:nvSpPr>
        <p:spPr>
          <a:xfrm>
            <a:off x="1206500" y="666750"/>
            <a:ext cx="4445000" cy="3333750"/>
          </a:xfrm>
          <a:prstGeom prst="rect">
            <a:avLst/>
          </a:prstGeom>
          <a:noFill/>
          <a:ln w="12700">
            <a:solidFill>
              <a:prstClr val="black"/>
            </a:solidFill>
          </a:ln>
        </p:spPr>
        <p:txBody>
          <a:bodyPr vert="horz" lIns="91440" tIns="45720" rIns="91440" bIns="45720" rtlCol="0" anchor="ctr"/>
          <a:lstStyle/>
          <a:p>
            <a:endParaRPr lang="es-ES"/>
          </a:p>
        </p:txBody>
      </p:sp>
      <p:sp>
        <p:nvSpPr>
          <p:cNvPr id="5" name="Notes Placeholder 4"/>
          <p:cNvSpPr>
            <a:spLocks noGrp="1"/>
          </p:cNvSpPr>
          <p:nvPr>
            <p:ph type="body" sz="quarter" idx="3"/>
          </p:nvPr>
        </p:nvSpPr>
        <p:spPr>
          <a:xfrm>
            <a:off x="685800" y="4223504"/>
            <a:ext cx="5486400" cy="4001215"/>
          </a:xfrm>
          <a:prstGeom prst="rect">
            <a:avLst/>
          </a:prstGeom>
        </p:spPr>
        <p:txBody>
          <a:bodyPr vert="horz" lIns="91440" tIns="45720" rIns="91440" bIns="45720" rtlCol="0"/>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6" name="Footer Placeholder 5"/>
          <p:cNvSpPr>
            <a:spLocks noGrp="1"/>
          </p:cNvSpPr>
          <p:nvPr>
            <p:ph type="ftr" sz="quarter" idx="4"/>
          </p:nvPr>
        </p:nvSpPr>
        <p:spPr>
          <a:xfrm>
            <a:off x="0" y="8445466"/>
            <a:ext cx="2971800" cy="444579"/>
          </a:xfrm>
          <a:prstGeom prst="rect">
            <a:avLst/>
          </a:prstGeom>
        </p:spPr>
        <p:txBody>
          <a:bodyPr vert="horz" lIns="91440" tIns="45720" rIns="91440" bIns="45720" rtlCol="0" anchor="b"/>
          <a:lstStyle>
            <a:lvl1pPr algn="l" latinLnBrk="0">
              <a:defRPr lang="es-ES" sz="1200"/>
            </a:lvl1pPr>
          </a:lstStyle>
          <a:p>
            <a:endParaRPr lang="es-ES"/>
          </a:p>
        </p:txBody>
      </p:sp>
      <p:sp>
        <p:nvSpPr>
          <p:cNvPr id="7" name="Slide Number Placeholder 6"/>
          <p:cNvSpPr>
            <a:spLocks noGrp="1"/>
          </p:cNvSpPr>
          <p:nvPr>
            <p:ph type="sldNum" sz="quarter" idx="5"/>
          </p:nvPr>
        </p:nvSpPr>
        <p:spPr>
          <a:xfrm>
            <a:off x="3884613" y="8445466"/>
            <a:ext cx="2971800" cy="444579"/>
          </a:xfrm>
          <a:prstGeom prst="rect">
            <a:avLst/>
          </a:prstGeom>
        </p:spPr>
        <p:txBody>
          <a:bodyPr vert="horz" lIns="91440" tIns="45720" rIns="91440" bIns="45720" rtlCol="0" anchor="b"/>
          <a:lstStyle>
            <a:lvl1pPr algn="r" latinLnBrk="0">
              <a:defRPr lang="es-ES" sz="1200"/>
            </a:lvl1pPr>
          </a:lstStyle>
          <a:p>
            <a:fld id="{DD7D2AD7-BD31-48B9-8C8A-7D4EAE7F6485}" type="slidenum">
              <a:t>‹Nr.›</a:t>
            </a:fld>
            <a:endParaRPr lang="es-ES"/>
          </a:p>
        </p:txBody>
      </p:sp>
    </p:spTree>
    <p:extLst>
      <p:ext uri="{BB962C8B-B14F-4D97-AF65-F5344CB8AC3E}">
        <p14:creationId xmlns:p14="http://schemas.microsoft.com/office/powerpoint/2010/main" val="1764138643"/>
      </p:ext>
    </p:extLst>
  </p:cSld>
  <p:clrMap bg1="lt1" tx1="dk1" bg2="lt2" tx2="dk2" accent1="accent1" accent2="accent2" accent3="accent3" accent4="accent4" accent5="accent5" accent6="accent6" hlink="hlink" folHlink="folHlink"/>
  <p:notesStyle>
    <a:lvl1pPr marL="0" algn="l" defTabSz="914400" rtl="0" eaLnBrk="1" latinLnBrk="0" hangingPunct="1">
      <a:defRPr lang="es-ES" sz="1200" kern="1200">
        <a:solidFill>
          <a:schemeClr val="tx1"/>
        </a:solidFill>
        <a:latin typeface="+mn-lt"/>
        <a:ea typeface="+mn-ea"/>
        <a:cs typeface="+mn-cs"/>
      </a:defRPr>
    </a:lvl1pPr>
    <a:lvl2pPr marL="457200" algn="l" defTabSz="914400" rtl="0" eaLnBrk="1" latinLnBrk="0" hangingPunct="1">
      <a:defRPr lang="es-ES" sz="1200" kern="1200">
        <a:solidFill>
          <a:schemeClr val="tx1"/>
        </a:solidFill>
        <a:latin typeface="+mn-lt"/>
        <a:ea typeface="+mn-ea"/>
        <a:cs typeface="+mn-cs"/>
      </a:defRPr>
    </a:lvl2pPr>
    <a:lvl3pPr marL="914400" algn="l" defTabSz="914400" rtl="0" eaLnBrk="1" latinLnBrk="0" hangingPunct="1">
      <a:defRPr lang="es-ES" sz="1200" kern="1200">
        <a:solidFill>
          <a:schemeClr val="tx1"/>
        </a:solidFill>
        <a:latin typeface="+mn-lt"/>
        <a:ea typeface="+mn-ea"/>
        <a:cs typeface="+mn-cs"/>
      </a:defRPr>
    </a:lvl3pPr>
    <a:lvl4pPr marL="1371600" algn="l" defTabSz="914400" rtl="0" eaLnBrk="1" latinLnBrk="0" hangingPunct="1">
      <a:defRPr lang="es-ES" sz="1200" kern="1200">
        <a:solidFill>
          <a:schemeClr val="tx1"/>
        </a:solidFill>
        <a:latin typeface="+mn-lt"/>
        <a:ea typeface="+mn-ea"/>
        <a:cs typeface="+mn-cs"/>
      </a:defRPr>
    </a:lvl4pPr>
    <a:lvl5pPr marL="1828800" algn="l" defTabSz="914400" rtl="0" eaLnBrk="1" latinLnBrk="0" hangingPunct="1">
      <a:defRPr lang="es-ES" sz="1200" kern="1200">
        <a:solidFill>
          <a:schemeClr val="tx1"/>
        </a:solidFill>
        <a:latin typeface="+mn-lt"/>
        <a:ea typeface="+mn-ea"/>
        <a:cs typeface="+mn-cs"/>
      </a:defRPr>
    </a:lvl5pPr>
    <a:lvl6pPr marL="2286000" algn="l" defTabSz="914400" rtl="0" eaLnBrk="1" latinLnBrk="0" hangingPunct="1">
      <a:defRPr lang="es-ES" sz="1200" kern="1200">
        <a:solidFill>
          <a:schemeClr val="tx1"/>
        </a:solidFill>
        <a:latin typeface="+mn-lt"/>
        <a:ea typeface="+mn-ea"/>
        <a:cs typeface="+mn-cs"/>
      </a:defRPr>
    </a:lvl6pPr>
    <a:lvl7pPr marL="2743200" algn="l" defTabSz="914400" rtl="0" eaLnBrk="1" latinLnBrk="0" hangingPunct="1">
      <a:defRPr lang="es-ES" sz="1200" kern="1200">
        <a:solidFill>
          <a:schemeClr val="tx1"/>
        </a:solidFill>
        <a:latin typeface="+mn-lt"/>
        <a:ea typeface="+mn-ea"/>
        <a:cs typeface="+mn-cs"/>
      </a:defRPr>
    </a:lvl7pPr>
    <a:lvl8pPr marL="3200400" algn="l" defTabSz="914400" rtl="0" eaLnBrk="1" latinLnBrk="0" hangingPunct="1">
      <a:defRPr lang="es-ES" sz="1200" kern="1200">
        <a:solidFill>
          <a:schemeClr val="tx1"/>
        </a:solidFill>
        <a:latin typeface="+mn-lt"/>
        <a:ea typeface="+mn-ea"/>
        <a:cs typeface="+mn-cs"/>
      </a:defRPr>
    </a:lvl8pPr>
    <a:lvl9pPr marL="3657600" algn="l" defTabSz="914400" rtl="0" eaLnBrk="1" latinLnBrk="0" hangingPunct="1">
      <a:defRPr lang="es-ES"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Portada del álbum">
    <p:spTree>
      <p:nvGrpSpPr>
        <p:cNvPr id="1" name=""/>
        <p:cNvGrpSpPr/>
        <p:nvPr/>
      </p:nvGrpSpPr>
      <p:grpSpPr>
        <a:xfrm>
          <a:off x="0" y="0"/>
          <a:ext cx="0" cy="0"/>
          <a:chOff x="0" y="0"/>
          <a:chExt cx="0" cy="0"/>
        </a:xfrm>
      </p:grpSpPr>
      <p:pic>
        <p:nvPicPr>
          <p:cNvPr id="6" name="Picture Placeholder 3"/>
          <p:cNvPicPr>
            <a:picLocks noChangeAspect="1"/>
          </p:cNvPicPr>
          <p:nvPr userDrawn="1"/>
        </p:nvPicPr>
        <p:blipFill>
          <a:blip r:embed="rId2" cstate="email">
            <a:extLst>
              <a:ext uri="{28A0092B-C50C-407E-A947-70E740481C1C}">
                <a14:useLocalDpi xmlns:a14="http://schemas.microsoft.com/office/drawing/2010/main"/>
              </a:ext>
            </a:extLst>
          </a:blip>
          <a:srcRect/>
          <a:stretch>
            <a:fillRect/>
          </a:stretch>
        </p:blipFill>
        <p:spPr>
          <a:xfrm>
            <a:off x="0" y="0"/>
            <a:ext cx="8458200" cy="6858000"/>
          </a:xfrm>
          <a:prstGeom prst="rect">
            <a:avLst/>
          </a:prstGeom>
        </p:spPr>
      </p:pic>
      <p:sp>
        <p:nvSpPr>
          <p:cNvPr id="11" name="Text Placeholder 10"/>
          <p:cNvSpPr>
            <a:spLocks noGrp="1"/>
          </p:cNvSpPr>
          <p:nvPr>
            <p:ph type="body" sz="quarter" idx="14" hasCustomPrompt="1"/>
          </p:nvPr>
        </p:nvSpPr>
        <p:spPr>
          <a:xfrm>
            <a:off x="2950957" y="1191150"/>
            <a:ext cx="4937760" cy="983431"/>
          </a:xfrm>
          <a:solidFill>
            <a:schemeClr val="tx1">
              <a:lumMod val="95000"/>
              <a:lumOff val="5000"/>
              <a:alpha val="64000"/>
            </a:schemeClr>
          </a:solidFill>
          <a:ln w="38100" cmpd="dbl">
            <a:noFill/>
          </a:ln>
        </p:spPr>
        <p:txBody>
          <a:bodyPr tIns="137160" anchor="ctr" anchorCtr="0">
            <a:normAutofit/>
          </a:bodyPr>
          <a:lstStyle>
            <a:lvl1pPr algn="ctr" eaLnBrk="1" latinLnBrk="0" hangingPunct="1">
              <a:buNone/>
              <a:defRPr kumimoji="0" lang="es-ES" sz="3200" b="1" baseline="0">
                <a:solidFill>
                  <a:schemeClr val="bg1"/>
                </a:solidFill>
              </a:defRPr>
            </a:lvl1pPr>
          </a:lstStyle>
          <a:p>
            <a:pPr lvl="0"/>
            <a:r>
              <a:rPr kumimoji="0" lang="es-ES"/>
              <a:t>Haga clic para agregar el título del patrón</a:t>
            </a:r>
          </a:p>
        </p:txBody>
      </p:sp>
      <p:sp>
        <p:nvSpPr>
          <p:cNvPr id="7" name="Rectangle 6"/>
          <p:cNvSpPr/>
          <p:nvPr userDrawn="1"/>
        </p:nvSpPr>
        <p:spPr>
          <a:xfrm>
            <a:off x="2906973" y="1143000"/>
            <a:ext cx="5029200" cy="1066800"/>
          </a:xfrm>
          <a:prstGeom prst="rect">
            <a:avLst/>
          </a:prstGeom>
          <a:noFill/>
          <a:ln w="38100">
            <a:solidFill>
              <a:schemeClr val="tx1">
                <a:lumMod val="95000"/>
                <a:lumOff val="5000"/>
                <a:alpha val="54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0" lang="es-E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30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2: en horizontal con títulos">
    <p:bg>
      <p:bgPr>
        <a:solidFill>
          <a:schemeClr val="bg1">
            <a:lumMod val="95000"/>
          </a:schemeClr>
        </a:solidFill>
        <a:effectLst/>
      </p:bgPr>
    </p:bg>
    <p:spTree>
      <p:nvGrpSpPr>
        <p:cNvPr id="1" name=""/>
        <p:cNvGrpSpPr/>
        <p:nvPr/>
      </p:nvGrpSpPr>
      <p:grpSpPr>
        <a:xfrm>
          <a:off x="0" y="0"/>
          <a:ext cx="0" cy="0"/>
          <a:chOff x="0" y="0"/>
          <a:chExt cx="0" cy="0"/>
        </a:xfrm>
      </p:grpSpPr>
      <p:sp>
        <p:nvSpPr>
          <p:cNvPr id="6" name="Rectangle 7"/>
          <p:cNvSpPr>
            <a:spLocks noGrp="1" noChangeAspect="1"/>
          </p:cNvSpPr>
          <p:nvPr>
            <p:ph type="pic" sz="quarter" idx="13"/>
          </p:nvPr>
        </p:nvSpPr>
        <p:spPr>
          <a:xfrm>
            <a:off x="4800600" y="914400"/>
            <a:ext cx="3962400" cy="2971800"/>
          </a:xfrm>
          <a:prstGeom prst="rect">
            <a:avLst/>
          </a:prstGeom>
          <a:solidFill>
            <a:srgbClr val="F0F0F0"/>
          </a:solidFill>
          <a:ln w="57150">
            <a:solidFill>
              <a:schemeClr val="bg1"/>
            </a:solidFill>
          </a:ln>
          <a:effectLst>
            <a:outerShdw dist="38100" dir="2700000" algn="tl" rotWithShape="0">
              <a:prstClr val="black">
                <a:alpha val="17000"/>
              </a:prstClr>
            </a:outerShdw>
          </a:effectLst>
        </p:spPr>
        <p:txBody>
          <a:bodyPr vert="horz" lIns="91440" tIns="45720" rIns="91440" bIns="45720" rtlCol="0">
            <a:normAutofit/>
          </a:bodyPr>
          <a:lstStyle>
            <a:lvl1pPr marL="0" marR="0" indent="0" algn="ctr" defTabSz="914400" rtl="0" eaLnBrk="1" latinLnBrk="0" hangingPunct="1">
              <a:spcBef>
                <a:spcPct val="20000"/>
              </a:spcBef>
              <a:buFontTx/>
              <a:buNone/>
              <a:defRPr kumimoji="0" lang="es-ES" sz="2400" i="0" kern="1200">
                <a:solidFill>
                  <a:schemeClr val="tx1">
                    <a:lumMod val="65000"/>
                    <a:lumOff val="35000"/>
                  </a:schemeClr>
                </a:solidFill>
                <a:latin typeface="+mn-lt"/>
                <a:ea typeface="+mn-ea"/>
                <a:cs typeface="+mn-cs"/>
              </a:defRPr>
            </a:lvl1pPr>
            <a:extLst/>
          </a:lstStyle>
          <a:p>
            <a:pPr marL="0" marR="0" indent="0" algn="ctr" eaLnBrk="1" latinLnBrk="0" hangingPunct="1"/>
            <a:r>
              <a:rPr lang="es-ES_tradnl" smtClean="0"/>
              <a:t>Arrastre la imagen al marcador de posición o haga clic en el icono para agregar</a:t>
            </a:r>
            <a:endParaRPr/>
          </a:p>
        </p:txBody>
      </p:sp>
      <p:sp>
        <p:nvSpPr>
          <p:cNvPr id="7" name="Rectangle 7"/>
          <p:cNvSpPr>
            <a:spLocks noGrp="1" noChangeAspect="1"/>
          </p:cNvSpPr>
          <p:nvPr>
            <p:ph type="pic" sz="quarter" idx="14"/>
          </p:nvPr>
        </p:nvSpPr>
        <p:spPr>
          <a:xfrm>
            <a:off x="457200" y="914400"/>
            <a:ext cx="3962400" cy="2971800"/>
          </a:xfrm>
          <a:prstGeom prst="rect">
            <a:avLst/>
          </a:prstGeom>
          <a:solidFill>
            <a:srgbClr val="F0F0F0"/>
          </a:solidFill>
          <a:ln w="57150">
            <a:solidFill>
              <a:schemeClr val="bg1"/>
            </a:solidFill>
          </a:ln>
          <a:effectLst>
            <a:outerShdw dist="38100" dir="2700000" algn="tl" rotWithShape="0">
              <a:prstClr val="black">
                <a:alpha val="17000"/>
              </a:prstClr>
            </a:outerShdw>
          </a:effectLst>
        </p:spPr>
        <p:txBody>
          <a:bodyPr vert="horz" lIns="91440" tIns="45720" rIns="91440" bIns="45720" rtlCol="0">
            <a:normAutofit/>
          </a:bodyPr>
          <a:lstStyle>
            <a:lvl1pPr marL="0" marR="0" indent="1588" algn="ctr" defTabSz="914400" rtl="0" eaLnBrk="1" latinLnBrk="0" hangingPunct="1">
              <a:spcBef>
                <a:spcPct val="20000"/>
              </a:spcBef>
              <a:buFontTx/>
              <a:buNone/>
              <a:defRPr kumimoji="0" lang="es-ES" sz="2400" i="0" kern="1200">
                <a:solidFill>
                  <a:schemeClr val="tx1">
                    <a:lumMod val="65000"/>
                    <a:lumOff val="35000"/>
                  </a:schemeClr>
                </a:solidFill>
                <a:latin typeface="+mn-lt"/>
                <a:ea typeface="+mn-ea"/>
                <a:cs typeface="+mn-cs"/>
              </a:defRPr>
            </a:lvl1pPr>
            <a:extLst/>
          </a:lstStyle>
          <a:p>
            <a:pPr marL="0" marR="0" indent="0" algn="ctr" eaLnBrk="1" latinLnBrk="0" hangingPunct="1"/>
            <a:r>
              <a:rPr lang="es-ES_tradnl" smtClean="0"/>
              <a:t>Arrastre la imagen al marcador de posición o haga clic en el icono para agregar</a:t>
            </a:r>
            <a:endParaRPr/>
          </a:p>
        </p:txBody>
      </p:sp>
      <p:sp>
        <p:nvSpPr>
          <p:cNvPr id="8" name="Rectangle 7"/>
          <p:cNvSpPr>
            <a:spLocks noGrp="1"/>
          </p:cNvSpPr>
          <p:nvPr>
            <p:ph type="body" sz="quarter" idx="16" hasCustomPrompt="1"/>
          </p:nvPr>
        </p:nvSpPr>
        <p:spPr>
          <a:xfrm>
            <a:off x="457200" y="4114800"/>
            <a:ext cx="3962400" cy="1214887"/>
          </a:xfrm>
        </p:spPr>
        <p:txBody>
          <a:bodyPr vert="horz" lIns="91440" tIns="45720" rIns="9144" bIns="45720" rtlCol="0" anchor="t" anchorCtr="0">
            <a:noAutofit/>
          </a:bodyPr>
          <a:lstStyle>
            <a:lvl1pPr marL="0" marR="0" indent="0" algn="ctr" rtl="0" eaLnBrk="1" latinLnBrk="0" hangingPunct="1">
              <a:spcBef>
                <a:spcPct val="20000"/>
              </a:spcBef>
              <a:buFontTx/>
              <a:buNone/>
              <a:defRPr kumimoji="0" lang="es-ES" sz="1800" kern="1200" baseline="0">
                <a:solidFill>
                  <a:schemeClr val="tx1">
                    <a:lumMod val="75000"/>
                    <a:lumOff val="25000"/>
                  </a:schemeClr>
                </a:solidFill>
                <a:latin typeface="+mn-lt"/>
                <a:ea typeface="+mn-ea"/>
                <a:cs typeface="+mn-cs"/>
              </a:defRPr>
            </a:lvl1pPr>
            <a:extLst/>
          </a:lstStyle>
          <a:p>
            <a:pPr marL="0" marR="0" lvl="0" indent="0" algn="l" defTabSz="914400" eaLnBrk="1" latinLnBrk="0" hangingPunct="1">
              <a:spcBef>
                <a:spcPct val="20000"/>
              </a:spcBef>
              <a:buFontTx/>
              <a:buNone/>
            </a:pPr>
            <a:r>
              <a:rPr kumimoji="0" lang="es-ES"/>
              <a:t>Haga clic para agregar el título</a:t>
            </a:r>
          </a:p>
        </p:txBody>
      </p:sp>
      <p:sp>
        <p:nvSpPr>
          <p:cNvPr id="9" name="Rectangle 7"/>
          <p:cNvSpPr>
            <a:spLocks noGrp="1"/>
          </p:cNvSpPr>
          <p:nvPr>
            <p:ph type="body" sz="quarter" idx="17" hasCustomPrompt="1"/>
          </p:nvPr>
        </p:nvSpPr>
        <p:spPr>
          <a:xfrm>
            <a:off x="4800599" y="4114800"/>
            <a:ext cx="3990975" cy="1214887"/>
          </a:xfrm>
        </p:spPr>
        <p:txBody>
          <a:bodyPr vert="horz" lIns="91440" tIns="45720" rIns="9144" bIns="45720" rtlCol="0" anchor="t" anchorCtr="0">
            <a:noAutofit/>
          </a:bodyPr>
          <a:lstStyle>
            <a:lvl1pPr marL="0" marR="0" indent="0" algn="ctr" rtl="0" eaLnBrk="1" latinLnBrk="0" hangingPunct="1">
              <a:spcBef>
                <a:spcPct val="20000"/>
              </a:spcBef>
              <a:buFontTx/>
              <a:buNone/>
              <a:defRPr kumimoji="0" lang="es-ES" sz="1800" kern="1200" baseline="0">
                <a:solidFill>
                  <a:schemeClr val="tx1">
                    <a:lumMod val="75000"/>
                    <a:lumOff val="25000"/>
                  </a:schemeClr>
                </a:solidFill>
                <a:latin typeface="+mn-lt"/>
                <a:ea typeface="+mn-ea"/>
                <a:cs typeface="+mn-cs"/>
              </a:defRPr>
            </a:lvl1pPr>
            <a:extLst/>
          </a:lstStyle>
          <a:p>
            <a:pPr marL="0" marR="0" lvl="0" indent="0" algn="l" defTabSz="914400" eaLnBrk="1" latinLnBrk="0" hangingPunct="1">
              <a:spcBef>
                <a:spcPct val="20000"/>
              </a:spcBef>
              <a:buFontTx/>
              <a:buNone/>
            </a:pPr>
            <a:r>
              <a:rPr kumimoji="0" lang="es-ES"/>
              <a:t>Haga clic para agregar el título</a:t>
            </a:r>
          </a:p>
        </p:txBody>
      </p:sp>
      <p:grpSp>
        <p:nvGrpSpPr>
          <p:cNvPr id="10" name="Group 9"/>
          <p:cNvGrpSpPr/>
          <p:nvPr userDrawn="1"/>
        </p:nvGrpSpPr>
        <p:grpSpPr>
          <a:xfrm rot="5400000">
            <a:off x="4277032" y="1991032"/>
            <a:ext cx="589936" cy="9144000"/>
            <a:chOff x="8524568" y="0"/>
            <a:chExt cx="589936" cy="6858000"/>
          </a:xfrm>
        </p:grpSpPr>
        <p:sp>
          <p:nvSpPr>
            <p:cNvPr id="11" name="Rectangle 10"/>
            <p:cNvSpPr/>
            <p:nvPr userDrawn="1"/>
          </p:nvSpPr>
          <p:spPr>
            <a:xfrm>
              <a:off x="8524568" y="0"/>
              <a:ext cx="540774" cy="6858000"/>
            </a:xfrm>
            <a:prstGeom prst="rect">
              <a:avLst/>
            </a:prstGeom>
            <a:solidFill>
              <a:srgbClr val="FC7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0" lang="es-ES">
                <a:solidFill>
                  <a:srgbClr val="FC7500"/>
                </a:solidFill>
              </a:endParaRPr>
            </a:p>
          </p:txBody>
        </p:sp>
        <p:cxnSp>
          <p:nvCxnSpPr>
            <p:cNvPr id="12" name="Straight Connector 11"/>
            <p:cNvCxnSpPr/>
            <p:nvPr userDrawn="1"/>
          </p:nvCxnSpPr>
          <p:spPr>
            <a:xfrm rot="5400000">
              <a:off x="5685504" y="3429000"/>
              <a:ext cx="6858000" cy="0"/>
            </a:xfrm>
            <a:prstGeom prst="line">
              <a:avLst/>
            </a:prstGeom>
            <a:ln w="50800">
              <a:solidFill>
                <a:srgbClr val="FC7500"/>
              </a:solidFill>
            </a:ln>
          </p:spPr>
          <p:style>
            <a:lnRef idx="1">
              <a:schemeClr val="accent1"/>
            </a:lnRef>
            <a:fillRef idx="0">
              <a:schemeClr val="accent1"/>
            </a:fillRef>
            <a:effectRef idx="0">
              <a:schemeClr val="accent1"/>
            </a:effectRef>
            <a:fontRef idx="minor">
              <a:schemeClr val="tx1"/>
            </a:fontRef>
          </p:style>
        </p:cxnSp>
      </p:grpSp>
      <p:sp>
        <p:nvSpPr>
          <p:cNvPr id="13" name="Date Placeholder 2"/>
          <p:cNvSpPr>
            <a:spLocks noGrp="1"/>
          </p:cNvSpPr>
          <p:nvPr>
            <p:ph type="dt" sz="half" idx="10"/>
          </p:nvPr>
        </p:nvSpPr>
        <p:spPr>
          <a:xfrm>
            <a:off x="457200" y="6553200"/>
            <a:ext cx="2133600" cy="304800"/>
          </a:xfrm>
        </p:spPr>
        <p:txBody>
          <a:bodyPr/>
          <a:lstStyle>
            <a:lvl1pPr eaLnBrk="1" latinLnBrk="0" hangingPunct="1">
              <a:defRPr kumimoji="0" lang="es-ES">
                <a:solidFill>
                  <a:schemeClr val="bg1"/>
                </a:solidFill>
              </a:defRPr>
            </a:lvl1pPr>
          </a:lstStyle>
          <a:p>
            <a:fld id="{EFEED2B4-868F-4681-9E70-FF7ECCDC67D4}" type="datetimeFigureOut">
              <a:pPr/>
              <a:t>6/6/17</a:t>
            </a:fld>
            <a:endParaRPr kumimoji="0" lang="es-ES"/>
          </a:p>
        </p:txBody>
      </p:sp>
      <p:sp>
        <p:nvSpPr>
          <p:cNvPr id="14" name="Footer Placeholder 3"/>
          <p:cNvSpPr>
            <a:spLocks noGrp="1"/>
          </p:cNvSpPr>
          <p:nvPr>
            <p:ph type="ftr" sz="quarter" idx="11"/>
          </p:nvPr>
        </p:nvSpPr>
        <p:spPr>
          <a:xfrm>
            <a:off x="3124200" y="6553200"/>
            <a:ext cx="2895600" cy="304800"/>
          </a:xfrm>
        </p:spPr>
        <p:txBody>
          <a:bodyPr/>
          <a:lstStyle>
            <a:lvl1pPr eaLnBrk="1" latinLnBrk="0" hangingPunct="1">
              <a:defRPr kumimoji="0" lang="es-ES">
                <a:solidFill>
                  <a:schemeClr val="bg1"/>
                </a:solidFill>
              </a:defRPr>
            </a:lvl1pPr>
          </a:lstStyle>
          <a:p>
            <a:endParaRPr kumimoji="0" lang="es-ES"/>
          </a:p>
        </p:txBody>
      </p:sp>
      <p:sp>
        <p:nvSpPr>
          <p:cNvPr id="15" name="Slide Number Placeholder 4"/>
          <p:cNvSpPr>
            <a:spLocks noGrp="1"/>
          </p:cNvSpPr>
          <p:nvPr>
            <p:ph type="sldNum" sz="quarter" idx="12"/>
          </p:nvPr>
        </p:nvSpPr>
        <p:spPr>
          <a:xfrm>
            <a:off x="6553200" y="6553200"/>
            <a:ext cx="2133600" cy="304800"/>
          </a:xfrm>
        </p:spPr>
        <p:txBody>
          <a:bodyPr/>
          <a:lstStyle>
            <a:lvl1pPr eaLnBrk="1" latinLnBrk="0" hangingPunct="1">
              <a:defRPr kumimoji="0" lang="es-ES">
                <a:solidFill>
                  <a:schemeClr val="bg1"/>
                </a:solidFill>
              </a:defRPr>
            </a:lvl1pPr>
          </a:lstStyle>
          <a:p>
            <a:fld id="{80F88FF4-1BD9-4AA8-B980-C7776087ABAF}" type="slidenum">
              <a:pPr/>
              <a:t>‹Nr.›</a:t>
            </a:fld>
            <a:endParaRPr kumimoji="0" lang="es-ES"/>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3: instantánea">
    <p:spTree>
      <p:nvGrpSpPr>
        <p:cNvPr id="1" name=""/>
        <p:cNvGrpSpPr/>
        <p:nvPr/>
      </p:nvGrpSpPr>
      <p:grpSpPr>
        <a:xfrm>
          <a:off x="0" y="0"/>
          <a:ext cx="0" cy="0"/>
          <a:chOff x="0" y="0"/>
          <a:chExt cx="0" cy="0"/>
        </a:xfrm>
      </p:grpSpPr>
      <p:pic>
        <p:nvPicPr>
          <p:cNvPr id="13" name="Picture 1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3804047" cy="6858000"/>
          </a:xfrm>
          <a:prstGeom prst="rect">
            <a:avLst/>
          </a:prstGeom>
        </p:spPr>
      </p:pic>
      <p:sp>
        <p:nvSpPr>
          <p:cNvPr id="11" name="Rectangle 10"/>
          <p:cNvSpPr/>
          <p:nvPr userDrawn="1"/>
        </p:nvSpPr>
        <p:spPr>
          <a:xfrm rot="1223811">
            <a:off x="4598124" y="530555"/>
            <a:ext cx="2282441" cy="2467504"/>
          </a:xfrm>
          <a:prstGeom prst="rect">
            <a:avLst/>
          </a:prstGeom>
          <a:gradFill>
            <a:gsLst>
              <a:gs pos="0">
                <a:schemeClr val="bg1">
                  <a:lumMod val="95000"/>
                </a:schemeClr>
              </a:gs>
              <a:gs pos="36000">
                <a:schemeClr val="bg1"/>
              </a:gs>
            </a:gsLst>
            <a:lin ang="14400000" scaled="0"/>
          </a:gradFill>
          <a:ln w="9525">
            <a:solidFill>
              <a:schemeClr val="bg1">
                <a:lumMod val="85000"/>
              </a:schemeClr>
            </a:solidFill>
          </a:ln>
          <a:effectLst>
            <a:outerShdw blurRad="25400" dist="127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0" lang="es-ES"/>
          </a:p>
        </p:txBody>
      </p:sp>
      <p:sp>
        <p:nvSpPr>
          <p:cNvPr id="12" name="Picture Placeholder 7"/>
          <p:cNvSpPr>
            <a:spLocks noGrp="1"/>
          </p:cNvSpPr>
          <p:nvPr>
            <p:ph type="pic" sz="quarter" idx="15"/>
          </p:nvPr>
        </p:nvSpPr>
        <p:spPr>
          <a:xfrm rot="1223811">
            <a:off x="4794084" y="657037"/>
            <a:ext cx="2035690" cy="1912315"/>
          </a:xfrm>
          <a:solidFill>
            <a:schemeClr val="tx1">
              <a:lumMod val="85000"/>
              <a:lumOff val="15000"/>
            </a:schemeClr>
          </a:solidFill>
        </p:spPr>
        <p:txBody>
          <a:bodyPr>
            <a:normAutofit/>
          </a:bodyPr>
          <a:lstStyle>
            <a:lvl1pPr algn="ctr" eaLnBrk="1" latinLnBrk="0" hangingPunct="1">
              <a:buNone/>
              <a:defRPr kumimoji="0" lang="es-ES" sz="1600">
                <a:solidFill>
                  <a:schemeClr val="bg1"/>
                </a:solidFill>
              </a:defRPr>
            </a:lvl1pPr>
          </a:lstStyle>
          <a:p>
            <a:pPr eaLnBrk="1" latinLnBrk="0" hangingPunct="1"/>
            <a:r>
              <a:rPr lang="es-ES_tradnl" smtClean="0"/>
              <a:t>Arrastre la imagen al marcador de posición o haga clic en el icono para agregar</a:t>
            </a:r>
            <a:endParaRPr/>
          </a:p>
        </p:txBody>
      </p:sp>
      <p:sp>
        <p:nvSpPr>
          <p:cNvPr id="3" name="Date Placeholder 2"/>
          <p:cNvSpPr>
            <a:spLocks noGrp="1"/>
          </p:cNvSpPr>
          <p:nvPr>
            <p:ph type="dt" sz="half" idx="10"/>
          </p:nvPr>
        </p:nvSpPr>
        <p:spPr/>
        <p:txBody>
          <a:bodyPr/>
          <a:lstStyle/>
          <a:p>
            <a:fld id="{EFEED2B4-868F-4681-9E70-FF7ECCDC67D4}" type="datetimeFigureOut">
              <a:t>6/6/17</a:t>
            </a:fld>
            <a:endParaRPr kumimoji="0" lang="es-ES"/>
          </a:p>
        </p:txBody>
      </p:sp>
      <p:sp>
        <p:nvSpPr>
          <p:cNvPr id="4" name="Footer Placeholder 3"/>
          <p:cNvSpPr>
            <a:spLocks noGrp="1"/>
          </p:cNvSpPr>
          <p:nvPr>
            <p:ph type="ftr" sz="quarter" idx="11"/>
          </p:nvPr>
        </p:nvSpPr>
        <p:spPr/>
        <p:txBody>
          <a:bodyPr/>
          <a:lstStyle/>
          <a:p>
            <a:endParaRPr kumimoji="0" lang="es-ES"/>
          </a:p>
        </p:txBody>
      </p:sp>
      <p:sp>
        <p:nvSpPr>
          <p:cNvPr id="5" name="Slide Number Placeholder 4"/>
          <p:cNvSpPr>
            <a:spLocks noGrp="1"/>
          </p:cNvSpPr>
          <p:nvPr>
            <p:ph type="sldNum" sz="quarter" idx="12"/>
          </p:nvPr>
        </p:nvSpPr>
        <p:spPr/>
        <p:txBody>
          <a:bodyPr/>
          <a:lstStyle/>
          <a:p>
            <a:fld id="{80F88FF4-1BD9-4AA8-B980-C7776087ABAF}" type="slidenum">
              <a:t>‹Nr.›</a:t>
            </a:fld>
            <a:endParaRPr kumimoji="0" lang="es-ES"/>
          </a:p>
        </p:txBody>
      </p:sp>
      <p:sp>
        <p:nvSpPr>
          <p:cNvPr id="20" name="Text Placeholder 13"/>
          <p:cNvSpPr>
            <a:spLocks noGrp="1"/>
          </p:cNvSpPr>
          <p:nvPr>
            <p:ph type="body" sz="quarter" idx="18" hasCustomPrompt="1"/>
          </p:nvPr>
        </p:nvSpPr>
        <p:spPr>
          <a:xfrm>
            <a:off x="457200" y="5943600"/>
            <a:ext cx="8204200" cy="457200"/>
          </a:xfrm>
        </p:spPr>
        <p:txBody>
          <a:bodyPr>
            <a:normAutofit/>
          </a:bodyPr>
          <a:lstStyle>
            <a:lvl1pPr eaLnBrk="1" latinLnBrk="0" hangingPunct="1">
              <a:buNone/>
              <a:defRPr kumimoji="0" lang="es-ES" sz="2400" b="1" baseline="0">
                <a:solidFill>
                  <a:schemeClr val="tx1">
                    <a:lumMod val="75000"/>
                    <a:lumOff val="25000"/>
                  </a:schemeClr>
                </a:solidFill>
              </a:defRPr>
            </a:lvl1pPr>
          </a:lstStyle>
          <a:p>
            <a:pPr lvl="0"/>
            <a:r>
              <a:rPr kumimoji="0" lang="es-ES"/>
              <a:t>Haga clic para agregar un título</a:t>
            </a:r>
          </a:p>
        </p:txBody>
      </p:sp>
      <p:sp>
        <p:nvSpPr>
          <p:cNvPr id="6" name="Rectangle 5"/>
          <p:cNvSpPr/>
          <p:nvPr userDrawn="1"/>
        </p:nvSpPr>
        <p:spPr>
          <a:xfrm>
            <a:off x="533400" y="1172146"/>
            <a:ext cx="3810000" cy="4148667"/>
          </a:xfrm>
          <a:prstGeom prst="rect">
            <a:avLst/>
          </a:prstGeom>
          <a:gradFill>
            <a:gsLst>
              <a:gs pos="0">
                <a:schemeClr val="bg1">
                  <a:lumMod val="95000"/>
                </a:schemeClr>
              </a:gs>
              <a:gs pos="36000">
                <a:schemeClr val="bg1"/>
              </a:gs>
            </a:gsLst>
            <a:lin ang="14400000" scaled="0"/>
          </a:gradFill>
          <a:ln w="9525">
            <a:solidFill>
              <a:schemeClr val="bg1">
                <a:lumMod val="85000"/>
              </a:schemeClr>
            </a:solidFill>
          </a:ln>
          <a:effectLst>
            <a:outerShdw blurRad="25400" dist="127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0" lang="es-ES"/>
          </a:p>
        </p:txBody>
      </p:sp>
      <p:sp>
        <p:nvSpPr>
          <p:cNvPr id="8" name="Picture Placeholder 7"/>
          <p:cNvSpPr>
            <a:spLocks noGrp="1"/>
          </p:cNvSpPr>
          <p:nvPr>
            <p:ph type="pic" sz="quarter" idx="13"/>
          </p:nvPr>
        </p:nvSpPr>
        <p:spPr>
          <a:xfrm>
            <a:off x="780535" y="1439693"/>
            <a:ext cx="3346622" cy="3175000"/>
          </a:xfrm>
          <a:solidFill>
            <a:schemeClr val="tx1">
              <a:lumMod val="85000"/>
              <a:lumOff val="15000"/>
            </a:schemeClr>
          </a:solidFill>
        </p:spPr>
        <p:txBody>
          <a:bodyPr>
            <a:normAutofit/>
          </a:bodyPr>
          <a:lstStyle>
            <a:lvl1pPr algn="ctr" eaLnBrk="1" latinLnBrk="0" hangingPunct="1">
              <a:buNone/>
              <a:defRPr kumimoji="0" lang="es-ES" sz="2200">
                <a:solidFill>
                  <a:schemeClr val="bg1"/>
                </a:solidFill>
              </a:defRPr>
            </a:lvl1pPr>
          </a:lstStyle>
          <a:p>
            <a:pPr eaLnBrk="1" latinLnBrk="0" hangingPunct="1"/>
            <a:r>
              <a:rPr lang="es-ES_tradnl" smtClean="0"/>
              <a:t>Arrastre la imagen al marcador de posición o haga clic en el icono para agregar</a:t>
            </a:r>
            <a:endParaRPr/>
          </a:p>
        </p:txBody>
      </p:sp>
      <p:sp>
        <p:nvSpPr>
          <p:cNvPr id="10" name="Text Placeholder 9"/>
          <p:cNvSpPr>
            <a:spLocks noGrp="1"/>
          </p:cNvSpPr>
          <p:nvPr>
            <p:ph type="body" sz="quarter" idx="14" hasCustomPrompt="1"/>
          </p:nvPr>
        </p:nvSpPr>
        <p:spPr>
          <a:xfrm>
            <a:off x="781050" y="4754393"/>
            <a:ext cx="3333750" cy="317500"/>
          </a:xfrm>
        </p:spPr>
        <p:txBody>
          <a:bodyPr>
            <a:noAutofit/>
          </a:bodyPr>
          <a:lstStyle>
            <a:lvl1pPr algn="ctr" eaLnBrk="1" latinLnBrk="0" hangingPunct="1">
              <a:buNone/>
              <a:defRPr kumimoji="0" lang="es-ES" sz="1600" baseline="0">
                <a:solidFill>
                  <a:schemeClr val="tx1">
                    <a:lumMod val="65000"/>
                    <a:lumOff val="35000"/>
                  </a:schemeClr>
                </a:solidFill>
              </a:defRPr>
            </a:lvl1pPr>
          </a:lstStyle>
          <a:p>
            <a:pPr lvl="0"/>
            <a:r>
              <a:rPr kumimoji="0" lang="es-ES"/>
              <a:t>Haga clic para agregar un título corto</a:t>
            </a:r>
          </a:p>
        </p:txBody>
      </p:sp>
      <p:sp>
        <p:nvSpPr>
          <p:cNvPr id="17" name="Rectangle 16"/>
          <p:cNvSpPr/>
          <p:nvPr userDrawn="1"/>
        </p:nvSpPr>
        <p:spPr>
          <a:xfrm>
            <a:off x="5985608" y="2877171"/>
            <a:ext cx="2624992" cy="2837829"/>
          </a:xfrm>
          <a:prstGeom prst="rect">
            <a:avLst/>
          </a:prstGeom>
          <a:gradFill>
            <a:gsLst>
              <a:gs pos="0">
                <a:schemeClr val="bg1">
                  <a:lumMod val="95000"/>
                </a:schemeClr>
              </a:gs>
              <a:gs pos="36000">
                <a:schemeClr val="bg1"/>
              </a:gs>
            </a:gsLst>
            <a:lin ang="14400000" scaled="0"/>
          </a:gradFill>
          <a:ln w="9525">
            <a:solidFill>
              <a:schemeClr val="bg1">
                <a:lumMod val="85000"/>
              </a:schemeClr>
            </a:solidFill>
          </a:ln>
          <a:effectLst>
            <a:outerShdw blurRad="25400" dist="12700" dir="2700000" algn="t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0" lang="es-ES"/>
          </a:p>
        </p:txBody>
      </p:sp>
      <p:sp>
        <p:nvSpPr>
          <p:cNvPr id="18" name="Picture Placeholder 7"/>
          <p:cNvSpPr>
            <a:spLocks noGrp="1"/>
          </p:cNvSpPr>
          <p:nvPr>
            <p:ph type="pic" sz="quarter" idx="17"/>
          </p:nvPr>
        </p:nvSpPr>
        <p:spPr>
          <a:xfrm>
            <a:off x="6137438" y="3013976"/>
            <a:ext cx="2341209" cy="2199318"/>
          </a:xfrm>
          <a:solidFill>
            <a:schemeClr val="tx1">
              <a:lumMod val="85000"/>
              <a:lumOff val="15000"/>
            </a:schemeClr>
          </a:solidFill>
        </p:spPr>
        <p:txBody>
          <a:bodyPr>
            <a:normAutofit/>
          </a:bodyPr>
          <a:lstStyle>
            <a:lvl1pPr algn="ctr" eaLnBrk="1" latinLnBrk="0" hangingPunct="1">
              <a:buNone/>
              <a:defRPr kumimoji="0" lang="es-ES" sz="1600">
                <a:solidFill>
                  <a:schemeClr val="bg1"/>
                </a:solidFill>
              </a:defRPr>
            </a:lvl1pPr>
          </a:lstStyle>
          <a:p>
            <a:pPr eaLnBrk="1" latinLnBrk="0" hangingPunct="1"/>
            <a:r>
              <a:rPr lang="es-ES_tradnl" smtClean="0"/>
              <a:t>Arrastre la imagen al marcador de posición o haga clic en el icono para agregar</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 película de diapositivas">
    <p:spTree>
      <p:nvGrpSpPr>
        <p:cNvPr id="1" name=""/>
        <p:cNvGrpSpPr/>
        <p:nvPr/>
      </p:nvGrpSpPr>
      <p:grpSpPr>
        <a:xfrm>
          <a:off x="0" y="0"/>
          <a:ext cx="0" cy="0"/>
          <a:chOff x="0" y="0"/>
          <a:chExt cx="0" cy="0"/>
        </a:xfrm>
      </p:grpSpPr>
      <p:pic>
        <p:nvPicPr>
          <p:cNvPr id="11" name="Picture 10"/>
          <p:cNvPicPr>
            <a:picLocks noChangeAspect="1"/>
          </p:cNvPicPr>
          <p:nvPr userDrawn="1"/>
        </p:nvPicPr>
        <p:blipFill>
          <a:blip r:embed="rId2"/>
          <a:stretch>
            <a:fillRect/>
          </a:stretch>
        </p:blipFill>
        <p:spPr>
          <a:xfrm>
            <a:off x="990599" y="1371600"/>
            <a:ext cx="4026757" cy="4038600"/>
          </a:xfrm>
          <a:prstGeom prst="rect">
            <a:avLst/>
          </a:prstGeom>
        </p:spPr>
      </p:pic>
      <p:sp>
        <p:nvSpPr>
          <p:cNvPr id="13" name="Picture Placeholder 12"/>
          <p:cNvSpPr>
            <a:spLocks noGrp="1"/>
          </p:cNvSpPr>
          <p:nvPr>
            <p:ph type="pic" sz="quarter" idx="13"/>
          </p:nvPr>
        </p:nvSpPr>
        <p:spPr>
          <a:xfrm>
            <a:off x="1592249" y="2370152"/>
            <a:ext cx="2804822" cy="1788380"/>
          </a:xfrm>
          <a:solidFill>
            <a:schemeClr val="tx1">
              <a:lumMod val="85000"/>
              <a:lumOff val="15000"/>
            </a:schemeClr>
          </a:solidFill>
        </p:spPr>
        <p:txBody>
          <a:bodyPr>
            <a:normAutofit/>
          </a:bodyPr>
          <a:lstStyle>
            <a:lvl1pPr algn="ctr" eaLnBrk="1" latinLnBrk="0" hangingPunct="1">
              <a:buNone/>
              <a:defRPr kumimoji="0" lang="es-ES" sz="1400" baseline="0">
                <a:solidFill>
                  <a:schemeClr val="bg1"/>
                </a:solidFill>
              </a:defRPr>
            </a:lvl1pPr>
          </a:lstStyle>
          <a:p>
            <a:pPr eaLnBrk="1" latinLnBrk="0" hangingPunct="1"/>
            <a:r>
              <a:rPr lang="es-ES_tradnl" smtClean="0"/>
              <a:t>Arrastre la imagen al marcador de posición o haga clic en el icono para agregar</a:t>
            </a:r>
            <a:endParaRPr/>
          </a:p>
        </p:txBody>
      </p:sp>
      <p:pic>
        <p:nvPicPr>
          <p:cNvPr id="14" name="Picture 13"/>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265176" y="685801"/>
            <a:ext cx="2507224" cy="2514599"/>
          </a:xfrm>
          <a:prstGeom prst="rect">
            <a:avLst/>
          </a:prstGeom>
        </p:spPr>
      </p:pic>
      <p:sp>
        <p:nvSpPr>
          <p:cNvPr id="15" name="Picture Placeholder 12"/>
          <p:cNvSpPr>
            <a:spLocks noGrp="1"/>
          </p:cNvSpPr>
          <p:nvPr>
            <p:ph type="pic" sz="quarter" idx="14"/>
          </p:nvPr>
        </p:nvSpPr>
        <p:spPr>
          <a:xfrm>
            <a:off x="5706474" y="1371600"/>
            <a:ext cx="1600200" cy="1002547"/>
          </a:xfrm>
          <a:solidFill>
            <a:schemeClr val="tx1">
              <a:lumMod val="85000"/>
              <a:lumOff val="15000"/>
            </a:schemeClr>
          </a:solidFill>
        </p:spPr>
        <p:txBody>
          <a:bodyPr>
            <a:normAutofit/>
          </a:bodyPr>
          <a:lstStyle>
            <a:lvl1pPr algn="ctr" eaLnBrk="1" latinLnBrk="0" hangingPunct="1">
              <a:buNone/>
              <a:defRPr kumimoji="0" lang="es-ES" sz="1100" baseline="0">
                <a:solidFill>
                  <a:schemeClr val="bg1"/>
                </a:solidFill>
              </a:defRPr>
            </a:lvl1pPr>
          </a:lstStyle>
          <a:p>
            <a:pPr eaLnBrk="1" latinLnBrk="0" hangingPunct="1"/>
            <a:r>
              <a:rPr lang="es-ES_tradnl" smtClean="0"/>
              <a:t>Arrastre la imagen al marcador de posición o haga clic en el icono para agregar</a:t>
            </a:r>
            <a:endParaRPr/>
          </a:p>
        </p:txBody>
      </p:sp>
      <p:pic>
        <p:nvPicPr>
          <p:cNvPr id="16" name="Picture 15"/>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5265176" y="3429001"/>
            <a:ext cx="2507224" cy="2514599"/>
          </a:xfrm>
          <a:prstGeom prst="rect">
            <a:avLst/>
          </a:prstGeom>
        </p:spPr>
      </p:pic>
      <p:sp>
        <p:nvSpPr>
          <p:cNvPr id="17" name="Picture Placeholder 12"/>
          <p:cNvSpPr>
            <a:spLocks noGrp="1"/>
          </p:cNvSpPr>
          <p:nvPr>
            <p:ph type="pic" sz="quarter" idx="15"/>
          </p:nvPr>
        </p:nvSpPr>
        <p:spPr>
          <a:xfrm>
            <a:off x="5706474" y="4114800"/>
            <a:ext cx="1600200" cy="1002547"/>
          </a:xfrm>
          <a:solidFill>
            <a:schemeClr val="tx1">
              <a:lumMod val="85000"/>
              <a:lumOff val="15000"/>
            </a:schemeClr>
          </a:solidFill>
        </p:spPr>
        <p:txBody>
          <a:bodyPr>
            <a:normAutofit/>
          </a:bodyPr>
          <a:lstStyle>
            <a:lvl1pPr algn="ctr" eaLnBrk="1" latinLnBrk="0" hangingPunct="1">
              <a:buNone/>
              <a:defRPr kumimoji="0" lang="es-ES" sz="1100" baseline="0">
                <a:solidFill>
                  <a:schemeClr val="bg1"/>
                </a:solidFill>
              </a:defRPr>
            </a:lvl1pPr>
          </a:lstStyle>
          <a:p>
            <a:pPr eaLnBrk="1" latinLnBrk="0" hangingPunct="1"/>
            <a:r>
              <a:rPr lang="es-ES_tradnl" smtClean="0"/>
              <a:t>Arrastre la imagen al marcador de posición o haga clic en el icono para agregar</a:t>
            </a:r>
            <a:endParaRPr/>
          </a:p>
        </p:txBody>
      </p:sp>
      <p:sp>
        <p:nvSpPr>
          <p:cNvPr id="23" name="Date Placeholder 3"/>
          <p:cNvSpPr>
            <a:spLocks noGrp="1"/>
          </p:cNvSpPr>
          <p:nvPr>
            <p:ph type="dt" sz="half" idx="10"/>
          </p:nvPr>
        </p:nvSpPr>
        <p:spPr>
          <a:xfrm>
            <a:off x="457200" y="6553200"/>
            <a:ext cx="2133600" cy="304800"/>
          </a:xfrm>
        </p:spPr>
        <p:txBody>
          <a:bodyPr/>
          <a:lstStyle/>
          <a:p>
            <a:fld id="{EFEED2B4-868F-4681-9E70-FF7ECCDC67D4}" type="datetimeFigureOut">
              <a:t>6/6/17</a:t>
            </a:fld>
            <a:endParaRPr kumimoji="0" lang="es-ES"/>
          </a:p>
        </p:txBody>
      </p:sp>
      <p:sp>
        <p:nvSpPr>
          <p:cNvPr id="24" name="Footer Placeholder 4"/>
          <p:cNvSpPr>
            <a:spLocks noGrp="1"/>
          </p:cNvSpPr>
          <p:nvPr>
            <p:ph type="ftr" sz="quarter" idx="11"/>
          </p:nvPr>
        </p:nvSpPr>
        <p:spPr>
          <a:xfrm>
            <a:off x="2971800" y="6553200"/>
            <a:ext cx="2895600" cy="304800"/>
          </a:xfrm>
        </p:spPr>
        <p:txBody>
          <a:bodyPr/>
          <a:lstStyle/>
          <a:p>
            <a:endParaRPr kumimoji="0" lang="es-ES"/>
          </a:p>
        </p:txBody>
      </p:sp>
      <p:sp>
        <p:nvSpPr>
          <p:cNvPr id="25" name="Slide Number Placeholder 5"/>
          <p:cNvSpPr>
            <a:spLocks noGrp="1"/>
          </p:cNvSpPr>
          <p:nvPr>
            <p:ph type="sldNum" sz="quarter" idx="12"/>
          </p:nvPr>
        </p:nvSpPr>
        <p:spPr>
          <a:xfrm>
            <a:off x="6248400" y="6553200"/>
            <a:ext cx="2057400" cy="304800"/>
          </a:xfrm>
        </p:spPr>
        <p:txBody>
          <a:bodyPr/>
          <a:lstStyle/>
          <a:p>
            <a:fld id="{80F88FF4-1BD9-4AA8-B980-C7776087ABAF}" type="slidenum">
              <a:t>‹Nr.›</a:t>
            </a:fld>
            <a:endParaRPr kumimoji="0" lang="es-ES"/>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3: en vertical con títulos">
    <p:spTree>
      <p:nvGrpSpPr>
        <p:cNvPr id="1" name=""/>
        <p:cNvGrpSpPr/>
        <p:nvPr/>
      </p:nvGrpSpPr>
      <p:grpSpPr>
        <a:xfrm>
          <a:off x="0" y="0"/>
          <a:ext cx="0" cy="0"/>
          <a:chOff x="0" y="0"/>
          <a:chExt cx="0" cy="0"/>
        </a:xfrm>
      </p:grpSpPr>
      <p:sp>
        <p:nvSpPr>
          <p:cNvPr id="6" name="Rectangle 8"/>
          <p:cNvSpPr>
            <a:spLocks noGrp="1" noChangeAspect="1"/>
          </p:cNvSpPr>
          <p:nvPr>
            <p:ph type="pic" sz="quarter" idx="13"/>
          </p:nvPr>
        </p:nvSpPr>
        <p:spPr>
          <a:xfrm>
            <a:off x="228600" y="533400"/>
            <a:ext cx="2743200" cy="3657600"/>
          </a:xfrm>
          <a:solidFill>
            <a:srgbClr val="F0F0F0"/>
          </a:solidFill>
          <a:ln w="57150">
            <a:solidFill>
              <a:schemeClr val="bg1"/>
            </a:solidFill>
          </a:ln>
          <a:effectLst>
            <a:outerShdw dist="38100" dir="2700000" algn="tl" rotWithShape="0">
              <a:prstClr val="black">
                <a:alpha val="17000"/>
              </a:prstClr>
            </a:outerShdw>
          </a:effectLst>
        </p:spPr>
        <p:txBody>
          <a:bodyPr vert="horz" lIns="91440" tIns="45720" rIns="91440" bIns="45720" rtlCol="0">
            <a:normAutofit/>
          </a:bodyPr>
          <a:lstStyle>
            <a:lvl1pPr marL="0" marR="0" indent="1588" algn="ctr" defTabSz="914400" rtl="0" eaLnBrk="1" latinLnBrk="0" hangingPunct="1">
              <a:spcBef>
                <a:spcPct val="20000"/>
              </a:spcBef>
              <a:buFontTx/>
              <a:buNone/>
              <a:defRPr kumimoji="0" lang="es-ES" sz="2400" i="0" kern="1200">
                <a:solidFill>
                  <a:schemeClr val="tx1">
                    <a:lumMod val="65000"/>
                    <a:lumOff val="35000"/>
                  </a:schemeClr>
                </a:solidFill>
                <a:latin typeface="+mn-lt"/>
                <a:ea typeface="+mn-ea"/>
                <a:cs typeface="+mn-cs"/>
              </a:defRPr>
            </a:lvl1pPr>
            <a:extLst/>
          </a:lstStyle>
          <a:p>
            <a:pPr marL="342900" indent="-342900" algn="ctr" eaLnBrk="1" latinLnBrk="0" hangingPunct="1"/>
            <a:r>
              <a:rPr lang="es-ES_tradnl" smtClean="0"/>
              <a:t>Arrastre la imagen al marcador de posición o haga clic en el icono para agregar</a:t>
            </a:r>
            <a:endParaRPr/>
          </a:p>
        </p:txBody>
      </p:sp>
      <p:sp>
        <p:nvSpPr>
          <p:cNvPr id="7" name="Rectangle 8"/>
          <p:cNvSpPr>
            <a:spLocks noGrp="1" noChangeAspect="1"/>
          </p:cNvSpPr>
          <p:nvPr>
            <p:ph type="pic" sz="quarter" idx="14"/>
          </p:nvPr>
        </p:nvSpPr>
        <p:spPr>
          <a:xfrm>
            <a:off x="3200400" y="533400"/>
            <a:ext cx="2743200" cy="3657600"/>
          </a:xfrm>
          <a:solidFill>
            <a:srgbClr val="F0F0F0"/>
          </a:solidFill>
          <a:ln w="57150">
            <a:solidFill>
              <a:schemeClr val="bg1"/>
            </a:solidFill>
          </a:ln>
          <a:effectLst>
            <a:outerShdw dist="38100" dir="2700000" algn="tl" rotWithShape="0">
              <a:prstClr val="black">
                <a:alpha val="17000"/>
              </a:prstClr>
            </a:outerShdw>
          </a:effectLst>
        </p:spPr>
        <p:txBody>
          <a:bodyPr vert="horz" lIns="91440" tIns="45720" rIns="91440" bIns="45720" rtlCol="0">
            <a:normAutofit/>
          </a:bodyPr>
          <a:lstStyle>
            <a:lvl1pPr marL="342900" marR="0" indent="-342900" algn="ctr" defTabSz="914400" rtl="0" eaLnBrk="1" latinLnBrk="0" hangingPunct="1">
              <a:spcBef>
                <a:spcPct val="20000"/>
              </a:spcBef>
              <a:buClr>
                <a:srgbClr val="438086"/>
              </a:buClr>
              <a:buSzPct val="60000"/>
              <a:buFontTx/>
              <a:buNone/>
              <a:defRPr kumimoji="0" lang="es-ES" sz="2400" i="0" kern="1200">
                <a:solidFill>
                  <a:schemeClr val="tx1">
                    <a:lumMod val="65000"/>
                    <a:lumOff val="35000"/>
                  </a:schemeClr>
                </a:solidFill>
                <a:latin typeface="+mn-lt"/>
                <a:ea typeface="+mn-ea"/>
                <a:cs typeface="+mn-cs"/>
              </a:defRPr>
            </a:lvl1pPr>
            <a:extLst/>
          </a:lstStyle>
          <a:p>
            <a:pPr marL="342900" indent="-342900" algn="ctr" eaLnBrk="1" latinLnBrk="0" hangingPunct="1"/>
            <a:r>
              <a:rPr lang="es-ES_tradnl" smtClean="0"/>
              <a:t>Arrastre la imagen al marcador de posición o haga clic en el icono para agregar</a:t>
            </a:r>
            <a:endParaRPr/>
          </a:p>
        </p:txBody>
      </p:sp>
      <p:sp>
        <p:nvSpPr>
          <p:cNvPr id="8" name="Rectangle 8"/>
          <p:cNvSpPr>
            <a:spLocks noGrp="1" noChangeAspect="1"/>
          </p:cNvSpPr>
          <p:nvPr>
            <p:ph type="pic" sz="quarter" idx="15"/>
          </p:nvPr>
        </p:nvSpPr>
        <p:spPr>
          <a:xfrm>
            <a:off x="6172200" y="533400"/>
            <a:ext cx="2743200" cy="3657600"/>
          </a:xfrm>
          <a:solidFill>
            <a:srgbClr val="F0F0F0"/>
          </a:solidFill>
          <a:ln w="57150">
            <a:solidFill>
              <a:schemeClr val="bg1"/>
            </a:solidFill>
          </a:ln>
          <a:effectLst>
            <a:outerShdw dist="38100" dir="2700000" algn="tl" rotWithShape="0">
              <a:prstClr val="black">
                <a:alpha val="17000"/>
              </a:prstClr>
            </a:outerShdw>
          </a:effectLst>
        </p:spPr>
        <p:txBody>
          <a:bodyPr vert="horz" lIns="91440" tIns="45720" rIns="91440" bIns="45720" rtlCol="0">
            <a:normAutofit/>
          </a:bodyPr>
          <a:lstStyle>
            <a:lvl1pPr marL="342900" marR="0" indent="-342900" algn="ctr" defTabSz="914400" rtl="0" eaLnBrk="1" latinLnBrk="0" hangingPunct="1">
              <a:spcBef>
                <a:spcPct val="20000"/>
              </a:spcBef>
              <a:buClr>
                <a:srgbClr val="438086"/>
              </a:buClr>
              <a:buSzPct val="60000"/>
              <a:buFontTx/>
              <a:buNone/>
              <a:defRPr kumimoji="0" lang="es-ES" sz="2400" i="0" kern="1200">
                <a:solidFill>
                  <a:schemeClr val="tx1">
                    <a:lumMod val="65000"/>
                    <a:lumOff val="35000"/>
                  </a:schemeClr>
                </a:solidFill>
                <a:latin typeface="+mn-lt"/>
                <a:ea typeface="+mn-ea"/>
                <a:cs typeface="+mn-cs"/>
              </a:defRPr>
            </a:lvl1pPr>
            <a:extLst/>
          </a:lstStyle>
          <a:p>
            <a:pPr marL="342900" indent="-342900" algn="ctr" eaLnBrk="1" latinLnBrk="0" hangingPunct="1"/>
            <a:r>
              <a:rPr lang="es-ES_tradnl" smtClean="0"/>
              <a:t>Arrastre la imagen al marcador de posición o haga clic en el icono para agregar</a:t>
            </a:r>
            <a:endParaRPr/>
          </a:p>
        </p:txBody>
      </p:sp>
      <p:sp>
        <p:nvSpPr>
          <p:cNvPr id="9" name="Rectangle 6"/>
          <p:cNvSpPr>
            <a:spLocks noGrp="1"/>
          </p:cNvSpPr>
          <p:nvPr>
            <p:ph type="body" sz="quarter" idx="16" hasCustomPrompt="1"/>
          </p:nvPr>
        </p:nvSpPr>
        <p:spPr>
          <a:xfrm>
            <a:off x="228600" y="4419600"/>
            <a:ext cx="2743200" cy="1447800"/>
          </a:xfrm>
        </p:spPr>
        <p:txBody>
          <a:bodyPr anchor="t" anchorCtr="0">
            <a:noAutofit/>
          </a:bodyPr>
          <a:lstStyle>
            <a:lvl1pPr marL="0" marR="0" indent="0" algn="l" rtl="0" eaLnBrk="1" latinLnBrk="0" hangingPunct="1">
              <a:spcBef>
                <a:spcPct val="20000"/>
              </a:spcBef>
              <a:buFontTx/>
              <a:buNone/>
              <a:defRPr kumimoji="0" lang="es-ES" sz="1800" baseline="0">
                <a:solidFill>
                  <a:schemeClr val="tx1">
                    <a:lumMod val="75000"/>
                    <a:lumOff val="25000"/>
                  </a:schemeClr>
                </a:solidFill>
                <a:latin typeface="+mn-lt"/>
                <a:ea typeface="+mn-ea"/>
                <a:cs typeface="+mn-cs"/>
              </a:defRPr>
            </a:lvl1pPr>
            <a:extLst/>
          </a:lstStyle>
          <a:p>
            <a:pPr lvl="0"/>
            <a:r>
              <a:rPr kumimoji="0" lang="es-ES"/>
              <a:t>Haga clic para agregar el título</a:t>
            </a:r>
          </a:p>
        </p:txBody>
      </p:sp>
      <p:sp>
        <p:nvSpPr>
          <p:cNvPr id="10" name="Rectangle 6"/>
          <p:cNvSpPr>
            <a:spLocks noGrp="1"/>
          </p:cNvSpPr>
          <p:nvPr>
            <p:ph type="body" sz="quarter" idx="17" hasCustomPrompt="1"/>
          </p:nvPr>
        </p:nvSpPr>
        <p:spPr>
          <a:xfrm>
            <a:off x="3200400" y="4419600"/>
            <a:ext cx="2743200" cy="1447800"/>
          </a:xfrm>
        </p:spPr>
        <p:txBody>
          <a:bodyPr anchor="t" anchorCtr="0">
            <a:noAutofit/>
          </a:bodyPr>
          <a:lstStyle>
            <a:lvl1pPr marL="0" marR="0" indent="0" algn="l" rtl="0" eaLnBrk="1" latinLnBrk="0" hangingPunct="1">
              <a:spcBef>
                <a:spcPct val="20000"/>
              </a:spcBef>
              <a:buFontTx/>
              <a:buNone/>
              <a:defRPr kumimoji="0" lang="es-ES" sz="1800" baseline="0">
                <a:solidFill>
                  <a:schemeClr val="tx1">
                    <a:lumMod val="75000"/>
                    <a:lumOff val="25000"/>
                  </a:schemeClr>
                </a:solidFill>
                <a:latin typeface="+mn-lt"/>
                <a:ea typeface="+mn-ea"/>
                <a:cs typeface="+mn-cs"/>
              </a:defRPr>
            </a:lvl1pPr>
            <a:extLst/>
          </a:lstStyle>
          <a:p>
            <a:pPr lvl="0"/>
            <a:r>
              <a:rPr kumimoji="0" lang="es-ES"/>
              <a:t>Haga clic para agregar el título</a:t>
            </a:r>
          </a:p>
        </p:txBody>
      </p:sp>
      <p:sp>
        <p:nvSpPr>
          <p:cNvPr id="11" name="Rectangle 6"/>
          <p:cNvSpPr>
            <a:spLocks noGrp="1"/>
          </p:cNvSpPr>
          <p:nvPr>
            <p:ph type="body" sz="quarter" idx="18" hasCustomPrompt="1"/>
          </p:nvPr>
        </p:nvSpPr>
        <p:spPr>
          <a:xfrm>
            <a:off x="6172200" y="4419600"/>
            <a:ext cx="2743200" cy="1447800"/>
          </a:xfrm>
        </p:spPr>
        <p:txBody>
          <a:bodyPr anchor="t" anchorCtr="0">
            <a:noAutofit/>
          </a:bodyPr>
          <a:lstStyle>
            <a:lvl1pPr marL="0" marR="0" indent="0" algn="l" rtl="0" eaLnBrk="1" latinLnBrk="0" hangingPunct="1">
              <a:spcBef>
                <a:spcPct val="20000"/>
              </a:spcBef>
              <a:buFontTx/>
              <a:buNone/>
              <a:defRPr kumimoji="0" lang="es-ES" sz="1800" baseline="0">
                <a:solidFill>
                  <a:schemeClr val="tx1">
                    <a:lumMod val="75000"/>
                    <a:lumOff val="25000"/>
                  </a:schemeClr>
                </a:solidFill>
                <a:latin typeface="+mn-lt"/>
                <a:ea typeface="+mn-ea"/>
                <a:cs typeface="+mn-cs"/>
              </a:defRPr>
            </a:lvl1pPr>
            <a:extLst/>
          </a:lstStyle>
          <a:p>
            <a:pPr lvl="0"/>
            <a:r>
              <a:rPr kumimoji="0" lang="es-ES"/>
              <a:t>Haga clic para agregar el título</a:t>
            </a:r>
          </a:p>
        </p:txBody>
      </p:sp>
      <p:grpSp>
        <p:nvGrpSpPr>
          <p:cNvPr id="12" name="Group 11"/>
          <p:cNvGrpSpPr/>
          <p:nvPr userDrawn="1"/>
        </p:nvGrpSpPr>
        <p:grpSpPr>
          <a:xfrm rot="5400000">
            <a:off x="4277032" y="1991032"/>
            <a:ext cx="589936" cy="9144000"/>
            <a:chOff x="8524568" y="0"/>
            <a:chExt cx="589936" cy="6858000"/>
          </a:xfrm>
        </p:grpSpPr>
        <p:sp>
          <p:nvSpPr>
            <p:cNvPr id="13" name="Rectangle 12"/>
            <p:cNvSpPr/>
            <p:nvPr userDrawn="1"/>
          </p:nvSpPr>
          <p:spPr>
            <a:xfrm>
              <a:off x="8524568" y="0"/>
              <a:ext cx="540774" cy="6858000"/>
            </a:xfrm>
            <a:prstGeom prst="rect">
              <a:avLst/>
            </a:prstGeom>
            <a:solidFill>
              <a:srgbClr val="FC7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0" lang="es-ES">
                <a:solidFill>
                  <a:srgbClr val="FC7500"/>
                </a:solidFill>
              </a:endParaRPr>
            </a:p>
          </p:txBody>
        </p:sp>
        <p:cxnSp>
          <p:nvCxnSpPr>
            <p:cNvPr id="14" name="Straight Connector 13"/>
            <p:cNvCxnSpPr/>
            <p:nvPr userDrawn="1"/>
          </p:nvCxnSpPr>
          <p:spPr>
            <a:xfrm rot="5400000">
              <a:off x="5685504" y="3429000"/>
              <a:ext cx="6858000" cy="0"/>
            </a:xfrm>
            <a:prstGeom prst="line">
              <a:avLst/>
            </a:prstGeom>
            <a:ln w="50800">
              <a:solidFill>
                <a:srgbClr val="FC7500"/>
              </a:solidFill>
            </a:ln>
          </p:spPr>
          <p:style>
            <a:lnRef idx="1">
              <a:schemeClr val="accent1"/>
            </a:lnRef>
            <a:fillRef idx="0">
              <a:schemeClr val="accent1"/>
            </a:fillRef>
            <a:effectRef idx="0">
              <a:schemeClr val="accent1"/>
            </a:effectRef>
            <a:fontRef idx="minor">
              <a:schemeClr val="tx1"/>
            </a:fontRef>
          </p:style>
        </p:cxnSp>
      </p:grpSp>
      <p:sp>
        <p:nvSpPr>
          <p:cNvPr id="15" name="Date Placeholder 2"/>
          <p:cNvSpPr>
            <a:spLocks noGrp="1"/>
          </p:cNvSpPr>
          <p:nvPr>
            <p:ph type="dt" sz="half" idx="10"/>
          </p:nvPr>
        </p:nvSpPr>
        <p:spPr>
          <a:xfrm>
            <a:off x="457200" y="6553200"/>
            <a:ext cx="2133600" cy="304800"/>
          </a:xfrm>
        </p:spPr>
        <p:txBody>
          <a:bodyPr/>
          <a:lstStyle>
            <a:lvl1pPr eaLnBrk="1" latinLnBrk="0" hangingPunct="1">
              <a:defRPr kumimoji="0" lang="es-ES">
                <a:solidFill>
                  <a:schemeClr val="bg1"/>
                </a:solidFill>
              </a:defRPr>
            </a:lvl1pPr>
          </a:lstStyle>
          <a:p>
            <a:fld id="{EFEED2B4-868F-4681-9E70-FF7ECCDC67D4}" type="datetimeFigureOut">
              <a:pPr/>
              <a:t>6/6/17</a:t>
            </a:fld>
            <a:endParaRPr kumimoji="0" lang="es-ES"/>
          </a:p>
        </p:txBody>
      </p:sp>
      <p:sp>
        <p:nvSpPr>
          <p:cNvPr id="16" name="Footer Placeholder 3"/>
          <p:cNvSpPr>
            <a:spLocks noGrp="1"/>
          </p:cNvSpPr>
          <p:nvPr>
            <p:ph type="ftr" sz="quarter" idx="11"/>
          </p:nvPr>
        </p:nvSpPr>
        <p:spPr>
          <a:xfrm>
            <a:off x="3124200" y="6553200"/>
            <a:ext cx="2895600" cy="304800"/>
          </a:xfrm>
        </p:spPr>
        <p:txBody>
          <a:bodyPr/>
          <a:lstStyle>
            <a:lvl1pPr eaLnBrk="1" latinLnBrk="0" hangingPunct="1">
              <a:defRPr kumimoji="0" lang="es-ES">
                <a:solidFill>
                  <a:schemeClr val="bg1"/>
                </a:solidFill>
              </a:defRPr>
            </a:lvl1pPr>
          </a:lstStyle>
          <a:p>
            <a:endParaRPr kumimoji="0" lang="es-ES"/>
          </a:p>
        </p:txBody>
      </p:sp>
      <p:sp>
        <p:nvSpPr>
          <p:cNvPr id="17" name="Slide Number Placeholder 4"/>
          <p:cNvSpPr>
            <a:spLocks noGrp="1"/>
          </p:cNvSpPr>
          <p:nvPr>
            <p:ph type="sldNum" sz="quarter" idx="12"/>
          </p:nvPr>
        </p:nvSpPr>
        <p:spPr>
          <a:xfrm>
            <a:off x="6553200" y="6553200"/>
            <a:ext cx="2133600" cy="304800"/>
          </a:xfrm>
        </p:spPr>
        <p:txBody>
          <a:bodyPr/>
          <a:lstStyle>
            <a:lvl1pPr eaLnBrk="1" latinLnBrk="0" hangingPunct="1">
              <a:defRPr kumimoji="0" lang="es-ES">
                <a:solidFill>
                  <a:schemeClr val="bg1"/>
                </a:solidFill>
              </a:defRPr>
            </a:lvl1pPr>
          </a:lstStyle>
          <a:p>
            <a:fld id="{80F88FF4-1BD9-4AA8-B980-C7776087ABAF}" type="slidenum">
              <a:pPr/>
              <a:t>‹Nr.›</a:t>
            </a:fld>
            <a:endParaRPr kumimoji="0" lang="es-ES"/>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3: en horizontal con título">
    <p:spTree>
      <p:nvGrpSpPr>
        <p:cNvPr id="1" name=""/>
        <p:cNvGrpSpPr/>
        <p:nvPr/>
      </p:nvGrpSpPr>
      <p:grpSpPr>
        <a:xfrm>
          <a:off x="0" y="0"/>
          <a:ext cx="0" cy="0"/>
          <a:chOff x="0" y="0"/>
          <a:chExt cx="0" cy="0"/>
        </a:xfrm>
      </p:grpSpPr>
      <p:pic>
        <p:nvPicPr>
          <p:cNvPr id="10" name="Picture 9"/>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3804047" cy="6858000"/>
          </a:xfrm>
          <a:prstGeom prst="rect">
            <a:avLst/>
          </a:prstGeom>
        </p:spPr>
      </p:pic>
      <p:sp>
        <p:nvSpPr>
          <p:cNvPr id="3" name="Date Placeholder 2"/>
          <p:cNvSpPr>
            <a:spLocks noGrp="1"/>
          </p:cNvSpPr>
          <p:nvPr>
            <p:ph type="dt" sz="half" idx="10"/>
          </p:nvPr>
        </p:nvSpPr>
        <p:spPr/>
        <p:txBody>
          <a:bodyPr/>
          <a:lstStyle/>
          <a:p>
            <a:fld id="{EFEED2B4-868F-4681-9E70-FF7ECCDC67D4}" type="datetimeFigureOut">
              <a:t>6/6/17</a:t>
            </a:fld>
            <a:endParaRPr kumimoji="0" lang="es-ES"/>
          </a:p>
        </p:txBody>
      </p:sp>
      <p:sp>
        <p:nvSpPr>
          <p:cNvPr id="4" name="Footer Placeholder 3"/>
          <p:cNvSpPr>
            <a:spLocks noGrp="1"/>
          </p:cNvSpPr>
          <p:nvPr>
            <p:ph type="ftr" sz="quarter" idx="11"/>
          </p:nvPr>
        </p:nvSpPr>
        <p:spPr/>
        <p:txBody>
          <a:bodyPr/>
          <a:lstStyle/>
          <a:p>
            <a:endParaRPr kumimoji="0" lang="es-ES"/>
          </a:p>
        </p:txBody>
      </p:sp>
      <p:sp>
        <p:nvSpPr>
          <p:cNvPr id="5" name="Slide Number Placeholder 4"/>
          <p:cNvSpPr>
            <a:spLocks noGrp="1"/>
          </p:cNvSpPr>
          <p:nvPr>
            <p:ph type="sldNum" sz="quarter" idx="12"/>
          </p:nvPr>
        </p:nvSpPr>
        <p:spPr/>
        <p:txBody>
          <a:bodyPr/>
          <a:lstStyle/>
          <a:p>
            <a:fld id="{80F88FF4-1BD9-4AA8-B980-C7776087ABAF}" type="slidenum">
              <a:t>‹Nr.›</a:t>
            </a:fld>
            <a:endParaRPr kumimoji="0" lang="es-ES"/>
          </a:p>
        </p:txBody>
      </p:sp>
      <p:sp>
        <p:nvSpPr>
          <p:cNvPr id="6" name="Rectangle 7"/>
          <p:cNvSpPr>
            <a:spLocks noGrp="1" noChangeAspect="1"/>
          </p:cNvSpPr>
          <p:nvPr>
            <p:ph type="pic" sz="quarter" idx="13"/>
          </p:nvPr>
        </p:nvSpPr>
        <p:spPr>
          <a:xfrm>
            <a:off x="4741631" y="3480023"/>
            <a:ext cx="3792769" cy="2844577"/>
          </a:xfrm>
          <a:prstGeom prst="rect">
            <a:avLst/>
          </a:prstGeom>
          <a:solidFill>
            <a:srgbClr val="F0F0F0"/>
          </a:solidFill>
          <a:ln w="57150">
            <a:solidFill>
              <a:schemeClr val="bg1"/>
            </a:solidFill>
          </a:ln>
          <a:effectLst>
            <a:outerShdw dist="38100" dir="2700000" algn="tl" rotWithShape="0">
              <a:prstClr val="black">
                <a:alpha val="17000"/>
              </a:prstClr>
            </a:outerShdw>
          </a:effectLst>
        </p:spPr>
        <p:txBody>
          <a:bodyPr vert="horz" lIns="91440" tIns="45720" rIns="91440" bIns="45720" rtlCol="0">
            <a:normAutofit/>
          </a:bodyPr>
          <a:lstStyle>
            <a:lvl1pPr marL="342900" marR="0" indent="-342900" algn="ctr" defTabSz="914400" rtl="0" eaLnBrk="1" latinLnBrk="0" hangingPunct="1">
              <a:spcBef>
                <a:spcPct val="20000"/>
              </a:spcBef>
              <a:buClr>
                <a:srgbClr val="438086"/>
              </a:buClr>
              <a:buSzPct val="60000"/>
              <a:buFontTx/>
              <a:buNone/>
              <a:defRPr kumimoji="0" lang="es-ES" sz="2400" i="0" kern="1200">
                <a:solidFill>
                  <a:schemeClr val="tx1">
                    <a:lumMod val="65000"/>
                    <a:lumOff val="35000"/>
                  </a:schemeClr>
                </a:solidFill>
                <a:latin typeface="+mn-lt"/>
                <a:ea typeface="+mn-ea"/>
                <a:cs typeface="+mn-cs"/>
              </a:defRPr>
            </a:lvl1pPr>
            <a:extLst/>
          </a:lstStyle>
          <a:p>
            <a:pPr marL="342900" indent="-342900" algn="ctr" eaLnBrk="1" latinLnBrk="0" hangingPunct="1"/>
            <a:r>
              <a:rPr lang="es-ES_tradnl" smtClean="0"/>
              <a:t>Arrastre la imagen al marcador de posición o haga clic en el icono para agregar</a:t>
            </a:r>
            <a:endParaRPr/>
          </a:p>
        </p:txBody>
      </p:sp>
      <p:sp>
        <p:nvSpPr>
          <p:cNvPr id="7" name="Rectangle 7"/>
          <p:cNvSpPr>
            <a:spLocks noGrp="1" noChangeAspect="1"/>
          </p:cNvSpPr>
          <p:nvPr>
            <p:ph type="pic" sz="quarter" idx="14"/>
          </p:nvPr>
        </p:nvSpPr>
        <p:spPr>
          <a:xfrm>
            <a:off x="558800" y="3480023"/>
            <a:ext cx="3792769" cy="2844577"/>
          </a:xfrm>
          <a:prstGeom prst="rect">
            <a:avLst/>
          </a:prstGeom>
          <a:solidFill>
            <a:srgbClr val="F0F0F0"/>
          </a:solidFill>
          <a:ln w="57150">
            <a:solidFill>
              <a:schemeClr val="bg1"/>
            </a:solidFill>
          </a:ln>
          <a:effectLst>
            <a:outerShdw dist="38100" dir="2700000" algn="tl" rotWithShape="0">
              <a:prstClr val="black">
                <a:alpha val="17000"/>
              </a:prstClr>
            </a:outerShdw>
          </a:effectLst>
        </p:spPr>
        <p:txBody>
          <a:bodyPr vert="horz" lIns="91440" tIns="45720" rIns="91440" bIns="45720" rtlCol="0">
            <a:normAutofit/>
          </a:bodyPr>
          <a:lstStyle>
            <a:lvl1pPr marL="342900" marR="0" indent="-342900" algn="ctr" defTabSz="914400" rtl="0" eaLnBrk="1" latinLnBrk="0" hangingPunct="1">
              <a:spcBef>
                <a:spcPct val="20000"/>
              </a:spcBef>
              <a:buClr>
                <a:srgbClr val="438086"/>
              </a:buClr>
              <a:buSzPct val="60000"/>
              <a:buFontTx/>
              <a:buNone/>
              <a:defRPr kumimoji="0" lang="es-ES" sz="2400" i="0" kern="1200">
                <a:solidFill>
                  <a:schemeClr val="tx1">
                    <a:lumMod val="65000"/>
                    <a:lumOff val="35000"/>
                  </a:schemeClr>
                </a:solidFill>
                <a:latin typeface="+mn-lt"/>
                <a:ea typeface="+mn-ea"/>
                <a:cs typeface="+mn-cs"/>
              </a:defRPr>
            </a:lvl1pPr>
            <a:extLst/>
          </a:lstStyle>
          <a:p>
            <a:pPr marL="342900" indent="-342900" algn="ctr" eaLnBrk="1" latinLnBrk="0" hangingPunct="1"/>
            <a:r>
              <a:rPr lang="es-ES_tradnl" smtClean="0"/>
              <a:t>Arrastre la imagen al marcador de posición o haga clic en el icono para agregar</a:t>
            </a:r>
            <a:endParaRPr/>
          </a:p>
        </p:txBody>
      </p:sp>
      <p:sp>
        <p:nvSpPr>
          <p:cNvPr id="8" name="Picture Placeholder 7"/>
          <p:cNvSpPr>
            <a:spLocks noGrp="1" noChangeAspect="1"/>
          </p:cNvSpPr>
          <p:nvPr>
            <p:ph type="pic" sz="quarter" idx="15"/>
          </p:nvPr>
        </p:nvSpPr>
        <p:spPr>
          <a:xfrm>
            <a:off x="4741631" y="355823"/>
            <a:ext cx="3792769" cy="2844577"/>
          </a:xfrm>
          <a:prstGeom prst="rect">
            <a:avLst/>
          </a:prstGeom>
          <a:solidFill>
            <a:srgbClr val="F0F0F0"/>
          </a:solidFill>
          <a:ln w="57150">
            <a:solidFill>
              <a:schemeClr val="bg1"/>
            </a:solidFill>
          </a:ln>
          <a:effectLst>
            <a:outerShdw dist="38100" dir="2700000" algn="tl" rotWithShape="0">
              <a:prstClr val="black">
                <a:alpha val="17000"/>
              </a:prstClr>
            </a:outerShdw>
          </a:effectLst>
        </p:spPr>
        <p:txBody>
          <a:bodyPr vert="horz" lIns="91440" tIns="45720" rIns="91440" bIns="45720" rtlCol="0">
            <a:normAutofit/>
          </a:bodyPr>
          <a:lstStyle>
            <a:lvl1pPr marL="342900" marR="0" indent="-342900" algn="ctr" defTabSz="914400" rtl="0" eaLnBrk="1" latinLnBrk="0" hangingPunct="1">
              <a:spcBef>
                <a:spcPct val="20000"/>
              </a:spcBef>
              <a:buClr>
                <a:srgbClr val="438086"/>
              </a:buClr>
              <a:buSzPct val="60000"/>
              <a:buFontTx/>
              <a:buNone/>
              <a:defRPr kumimoji="0" lang="es-ES" sz="2400" i="0" kern="1200">
                <a:solidFill>
                  <a:schemeClr val="tx1">
                    <a:lumMod val="65000"/>
                    <a:lumOff val="35000"/>
                  </a:schemeClr>
                </a:solidFill>
                <a:latin typeface="+mn-lt"/>
                <a:ea typeface="+mn-ea"/>
                <a:cs typeface="+mn-cs"/>
              </a:defRPr>
            </a:lvl1pPr>
            <a:extLst/>
          </a:lstStyle>
          <a:p>
            <a:pPr marL="342900" indent="-342900" algn="ctr" eaLnBrk="1" latinLnBrk="0" hangingPunct="1"/>
            <a:r>
              <a:rPr lang="es-ES_tradnl" smtClean="0"/>
              <a:t>Arrastre la imagen al marcador de posición o haga clic en el icono para agregar</a:t>
            </a:r>
            <a:endParaRPr/>
          </a:p>
        </p:txBody>
      </p:sp>
      <p:sp>
        <p:nvSpPr>
          <p:cNvPr id="9" name="Rectangle 11"/>
          <p:cNvSpPr>
            <a:spLocks noGrp="1"/>
          </p:cNvSpPr>
          <p:nvPr>
            <p:ph type="body" sz="quarter" idx="16" hasCustomPrompt="1"/>
          </p:nvPr>
        </p:nvSpPr>
        <p:spPr>
          <a:xfrm>
            <a:off x="558800" y="355823"/>
            <a:ext cx="3792769" cy="2844577"/>
          </a:xfrm>
        </p:spPr>
        <p:txBody>
          <a:bodyPr anchor="b" anchorCtr="0">
            <a:noAutofit/>
          </a:bodyPr>
          <a:lstStyle>
            <a:lvl1pPr marL="0" marR="0" indent="0" algn="ctr" rtl="0" eaLnBrk="1" latinLnBrk="0" hangingPunct="1">
              <a:spcBef>
                <a:spcPct val="20000"/>
              </a:spcBef>
              <a:buFontTx/>
              <a:buNone/>
              <a:defRPr kumimoji="0" lang="es-ES" sz="1800" b="1" i="0" baseline="0">
                <a:solidFill>
                  <a:schemeClr val="tx1">
                    <a:lumMod val="75000"/>
                    <a:lumOff val="25000"/>
                  </a:schemeClr>
                </a:solidFill>
                <a:latin typeface="+mn-lt"/>
                <a:ea typeface="+mn-ea"/>
                <a:cs typeface="+mn-cs"/>
              </a:defRPr>
            </a:lvl1pPr>
            <a:extLst/>
          </a:lstStyle>
          <a:p>
            <a:pPr lvl="0"/>
            <a:r>
              <a:rPr kumimoji="0" lang="es-ES"/>
              <a:t>Haga clic para agregar el título</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Panorámica mixto">
    <p:bg>
      <p:bgPr>
        <a:solidFill>
          <a:srgbClr val="F0F0F0"/>
        </a:solidFill>
        <a:effectLst/>
      </p:bgPr>
    </p:bg>
    <p:spTree>
      <p:nvGrpSpPr>
        <p:cNvPr id="1" name=""/>
        <p:cNvGrpSpPr/>
        <p:nvPr/>
      </p:nvGrpSpPr>
      <p:grpSpPr>
        <a:xfrm>
          <a:off x="0" y="0"/>
          <a:ext cx="0" cy="0"/>
          <a:chOff x="0" y="0"/>
          <a:chExt cx="0" cy="0"/>
        </a:xfrm>
      </p:grpSpPr>
      <p:pic>
        <p:nvPicPr>
          <p:cNvPr id="19" name="Picture 18"/>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3804047" cy="6858000"/>
          </a:xfrm>
          <a:prstGeom prst="rect">
            <a:avLst/>
          </a:prstGeom>
        </p:spPr>
      </p:pic>
      <p:sp>
        <p:nvSpPr>
          <p:cNvPr id="4" name="Date Placeholder 3"/>
          <p:cNvSpPr>
            <a:spLocks noGrp="1"/>
          </p:cNvSpPr>
          <p:nvPr>
            <p:ph type="dt" sz="half" idx="10"/>
          </p:nvPr>
        </p:nvSpPr>
        <p:spPr>
          <a:xfrm>
            <a:off x="609600" y="6553200"/>
            <a:ext cx="2133600" cy="304800"/>
          </a:xfrm>
        </p:spPr>
        <p:txBody>
          <a:bodyPr/>
          <a:lstStyle/>
          <a:p>
            <a:fld id="{EFEED2B4-868F-4681-9E70-FF7ECCDC67D4}" type="datetimeFigureOut">
              <a:t>6/6/17</a:t>
            </a:fld>
            <a:endParaRPr kumimoji="0" lang="es-ES"/>
          </a:p>
        </p:txBody>
      </p:sp>
      <p:sp>
        <p:nvSpPr>
          <p:cNvPr id="5" name="Footer Placeholder 4"/>
          <p:cNvSpPr>
            <a:spLocks noGrp="1"/>
          </p:cNvSpPr>
          <p:nvPr>
            <p:ph type="ftr" sz="quarter" idx="11"/>
          </p:nvPr>
        </p:nvSpPr>
        <p:spPr/>
        <p:txBody>
          <a:bodyPr/>
          <a:lstStyle/>
          <a:p>
            <a:endParaRPr kumimoji="0" lang="es-ES"/>
          </a:p>
        </p:txBody>
      </p:sp>
      <p:sp>
        <p:nvSpPr>
          <p:cNvPr id="6" name="Slide Number Placeholder 5"/>
          <p:cNvSpPr>
            <a:spLocks noGrp="1"/>
          </p:cNvSpPr>
          <p:nvPr>
            <p:ph type="sldNum" sz="quarter" idx="12"/>
          </p:nvPr>
        </p:nvSpPr>
        <p:spPr>
          <a:xfrm>
            <a:off x="6400800" y="6553200"/>
            <a:ext cx="2057400" cy="304800"/>
          </a:xfrm>
        </p:spPr>
        <p:txBody>
          <a:bodyPr/>
          <a:lstStyle/>
          <a:p>
            <a:fld id="{80F88FF4-1BD9-4AA8-B980-C7776087ABAF}" type="slidenum">
              <a:t>‹Nr.›</a:t>
            </a:fld>
            <a:endParaRPr kumimoji="0" lang="es-ES"/>
          </a:p>
        </p:txBody>
      </p:sp>
      <p:sp>
        <p:nvSpPr>
          <p:cNvPr id="11" name="Picture Placeholder 10"/>
          <p:cNvSpPr>
            <a:spLocks noGrp="1"/>
          </p:cNvSpPr>
          <p:nvPr>
            <p:ph type="pic" sz="quarter" idx="13"/>
          </p:nvPr>
        </p:nvSpPr>
        <p:spPr>
          <a:xfrm>
            <a:off x="592392" y="592392"/>
            <a:ext cx="7391400" cy="2286000"/>
          </a:xfrm>
          <a:solidFill>
            <a:srgbClr val="F0F0F0"/>
          </a:solidFill>
          <a:ln w="57150">
            <a:solidFill>
              <a:schemeClr val="bg1"/>
            </a:solidFill>
          </a:ln>
          <a:effectLst>
            <a:outerShdw dist="38100" dir="2700000" algn="tl" rotWithShape="0">
              <a:prstClr val="black">
                <a:alpha val="17000"/>
              </a:prstClr>
            </a:outerShdw>
          </a:effectLst>
        </p:spPr>
        <p:txBody>
          <a:bodyPr>
            <a:normAutofit/>
          </a:bodyPr>
          <a:lstStyle>
            <a:lvl1pPr algn="ctr" eaLnBrk="1" latinLnBrk="0" hangingPunct="1">
              <a:buNone/>
              <a:defRPr kumimoji="0" lang="es-ES" sz="2400">
                <a:solidFill>
                  <a:schemeClr val="tx1">
                    <a:lumMod val="65000"/>
                    <a:lumOff val="35000"/>
                  </a:schemeClr>
                </a:solidFill>
              </a:defRPr>
            </a:lvl1pPr>
          </a:lstStyle>
          <a:p>
            <a:pPr eaLnBrk="1" latinLnBrk="0" hangingPunct="1"/>
            <a:r>
              <a:rPr lang="es-ES_tradnl" smtClean="0"/>
              <a:t>Arrastre la imagen al marcador de posición o haga clic en el icono para agregar</a:t>
            </a:r>
            <a:endParaRPr/>
          </a:p>
        </p:txBody>
      </p:sp>
      <p:sp>
        <p:nvSpPr>
          <p:cNvPr id="13" name="Picture Placeholder 12"/>
          <p:cNvSpPr>
            <a:spLocks noGrp="1"/>
          </p:cNvSpPr>
          <p:nvPr>
            <p:ph type="pic" sz="quarter" idx="14"/>
          </p:nvPr>
        </p:nvSpPr>
        <p:spPr>
          <a:xfrm>
            <a:off x="609600" y="3352800"/>
            <a:ext cx="2286000" cy="2286000"/>
          </a:xfrm>
          <a:solidFill>
            <a:srgbClr val="F0F0F0"/>
          </a:solidFill>
          <a:ln w="57150">
            <a:solidFill>
              <a:schemeClr val="bg1"/>
            </a:solidFill>
          </a:ln>
          <a:effectLst>
            <a:outerShdw dist="38100" dir="2700000" algn="tl" rotWithShape="0">
              <a:prstClr val="black">
                <a:alpha val="17000"/>
              </a:prstClr>
            </a:outerShdw>
          </a:effectLst>
        </p:spPr>
        <p:txBody>
          <a:bodyPr vert="horz" lIns="91440" tIns="45720" rIns="91440" bIns="45720" rtlCol="0">
            <a:normAutofit/>
          </a:bodyPr>
          <a:lstStyle>
            <a:lvl1pPr marL="342900" indent="-342900" algn="ctr" defTabSz="914400" rtl="0" eaLnBrk="1" latinLnBrk="0" hangingPunct="1">
              <a:spcBef>
                <a:spcPct val="20000"/>
              </a:spcBef>
              <a:buFont typeface="Arial" pitchFamily="34" charset="0"/>
              <a:buNone/>
              <a:defRPr kumimoji="0" lang="es-ES" sz="1600" b="0" kern="1200">
                <a:solidFill>
                  <a:schemeClr val="tx1">
                    <a:lumMod val="65000"/>
                    <a:lumOff val="35000"/>
                  </a:schemeClr>
                </a:solidFill>
                <a:latin typeface="+mn-lt"/>
                <a:ea typeface="+mn-ea"/>
                <a:cs typeface="+mn-cs"/>
              </a:defRPr>
            </a:lvl1pPr>
          </a:lstStyle>
          <a:p>
            <a:pPr eaLnBrk="1" latinLnBrk="0" hangingPunct="1"/>
            <a:r>
              <a:rPr lang="es-ES_tradnl" smtClean="0"/>
              <a:t>Arrastre la imagen al marcador de posición o haga clic en el icono para agregar</a:t>
            </a:r>
            <a:endParaRPr/>
          </a:p>
        </p:txBody>
      </p:sp>
      <p:sp>
        <p:nvSpPr>
          <p:cNvPr id="14" name="Picture Placeholder 12"/>
          <p:cNvSpPr>
            <a:spLocks noGrp="1"/>
          </p:cNvSpPr>
          <p:nvPr>
            <p:ph type="pic" sz="quarter" idx="15"/>
          </p:nvPr>
        </p:nvSpPr>
        <p:spPr>
          <a:xfrm>
            <a:off x="3276600" y="3352800"/>
            <a:ext cx="2286000" cy="2286000"/>
          </a:xfrm>
          <a:solidFill>
            <a:srgbClr val="F0F0F0"/>
          </a:solidFill>
          <a:ln w="57150">
            <a:solidFill>
              <a:schemeClr val="bg1"/>
            </a:solidFill>
          </a:ln>
          <a:effectLst>
            <a:outerShdw dist="38100" dir="2700000" algn="tl" rotWithShape="0">
              <a:prstClr val="black">
                <a:alpha val="17000"/>
              </a:prstClr>
            </a:outerShdw>
          </a:effectLst>
        </p:spPr>
        <p:txBody>
          <a:bodyPr vert="horz" lIns="91440" tIns="45720" rIns="91440" bIns="45720" rtlCol="0">
            <a:normAutofit/>
          </a:bodyPr>
          <a:lstStyle>
            <a:lvl1pPr marL="342900" indent="-342900" algn="ctr" defTabSz="914400" rtl="0" eaLnBrk="1" latinLnBrk="0" hangingPunct="1">
              <a:spcBef>
                <a:spcPct val="20000"/>
              </a:spcBef>
              <a:buFont typeface="Arial" pitchFamily="34" charset="0"/>
              <a:buNone/>
              <a:defRPr kumimoji="0" lang="es-ES" sz="1600" b="0" kern="1200">
                <a:solidFill>
                  <a:schemeClr val="tx1">
                    <a:lumMod val="65000"/>
                    <a:lumOff val="35000"/>
                  </a:schemeClr>
                </a:solidFill>
                <a:latin typeface="+mn-lt"/>
                <a:ea typeface="+mn-ea"/>
                <a:cs typeface="+mn-cs"/>
              </a:defRPr>
            </a:lvl1pPr>
          </a:lstStyle>
          <a:p>
            <a:pPr eaLnBrk="1" latinLnBrk="0" hangingPunct="1"/>
            <a:r>
              <a:rPr lang="es-ES_tradnl" smtClean="0"/>
              <a:t>Arrastre la imagen al marcador de posición o haga clic en el icono para agregar</a:t>
            </a:r>
            <a:endParaRPr/>
          </a:p>
        </p:txBody>
      </p:sp>
      <p:sp>
        <p:nvSpPr>
          <p:cNvPr id="16" name="Text Placeholder 15"/>
          <p:cNvSpPr>
            <a:spLocks noGrp="1"/>
          </p:cNvSpPr>
          <p:nvPr>
            <p:ph type="body" sz="quarter" idx="16" hasCustomPrompt="1"/>
          </p:nvPr>
        </p:nvSpPr>
        <p:spPr>
          <a:xfrm>
            <a:off x="5791200" y="3352800"/>
            <a:ext cx="2286000" cy="381000"/>
          </a:xfrm>
        </p:spPr>
        <p:txBody>
          <a:bodyPr>
            <a:normAutofit/>
          </a:bodyPr>
          <a:lstStyle>
            <a:lvl1pPr eaLnBrk="1" latinLnBrk="0" hangingPunct="1">
              <a:buNone/>
              <a:defRPr kumimoji="0" lang="es-ES" sz="1800" b="1" baseline="0">
                <a:solidFill>
                  <a:srgbClr val="FC7500"/>
                </a:solidFill>
              </a:defRPr>
            </a:lvl1pPr>
          </a:lstStyle>
          <a:p>
            <a:pPr lvl="0"/>
            <a:r>
              <a:rPr kumimoji="0" lang="es-ES"/>
              <a:t>HAGA CLIC PARA AGREGAR UN TÍTULO</a:t>
            </a:r>
          </a:p>
        </p:txBody>
      </p:sp>
      <p:sp>
        <p:nvSpPr>
          <p:cNvPr id="18" name="Text Placeholder 17"/>
          <p:cNvSpPr>
            <a:spLocks noGrp="1"/>
          </p:cNvSpPr>
          <p:nvPr>
            <p:ph type="body" sz="quarter" idx="17" hasCustomPrompt="1"/>
          </p:nvPr>
        </p:nvSpPr>
        <p:spPr>
          <a:xfrm>
            <a:off x="5791200" y="3886200"/>
            <a:ext cx="2286000" cy="1752600"/>
          </a:xfrm>
        </p:spPr>
        <p:txBody>
          <a:bodyPr>
            <a:normAutofit/>
          </a:bodyPr>
          <a:lstStyle>
            <a:lvl1pPr eaLnBrk="1" latinLnBrk="0" hangingPunct="1">
              <a:buNone/>
              <a:defRPr kumimoji="0" lang="es-ES" sz="1800">
                <a:solidFill>
                  <a:schemeClr val="tx1">
                    <a:lumMod val="75000"/>
                    <a:lumOff val="25000"/>
                  </a:schemeClr>
                </a:solidFill>
              </a:defRPr>
            </a:lvl1pPr>
          </a:lstStyle>
          <a:p>
            <a:pPr lvl="0"/>
            <a:r>
              <a:rPr kumimoji="0" lang="es-ES"/>
              <a:t>Haga clic para agregar subtexto</a:t>
            </a:r>
          </a:p>
        </p:txBody>
      </p:sp>
      <p:sp>
        <p:nvSpPr>
          <p:cNvPr id="12" name="Rectangle 11"/>
          <p:cNvSpPr/>
          <p:nvPr userDrawn="1"/>
        </p:nvSpPr>
        <p:spPr>
          <a:xfrm>
            <a:off x="8524568" y="0"/>
            <a:ext cx="540774" cy="6858000"/>
          </a:xfrm>
          <a:prstGeom prst="rect">
            <a:avLst/>
          </a:prstGeom>
          <a:solidFill>
            <a:srgbClr val="91BE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0" lang="es-ES">
              <a:solidFill>
                <a:srgbClr val="FC7500"/>
              </a:solidFill>
            </a:endParaRPr>
          </a:p>
        </p:txBody>
      </p:sp>
      <p:cxnSp>
        <p:nvCxnSpPr>
          <p:cNvPr id="15" name="Straight Connector 14"/>
          <p:cNvCxnSpPr/>
          <p:nvPr userDrawn="1"/>
        </p:nvCxnSpPr>
        <p:spPr>
          <a:xfrm rot="5400000">
            <a:off x="5693734" y="3429000"/>
            <a:ext cx="6858000" cy="0"/>
          </a:xfrm>
          <a:prstGeom prst="line">
            <a:avLst/>
          </a:prstGeom>
          <a:ln w="50800">
            <a:solidFill>
              <a:srgbClr val="91BED4"/>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up)">
                                      <p:cBhvr>
                                        <p:cTn id="7"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4: en vertical con títulos de color">
    <p:bg>
      <p:bgPr>
        <a:solidFill>
          <a:srgbClr val="F0F0F0"/>
        </a:solidFill>
        <a:effectLst/>
      </p:bgPr>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EFEED2B4-868F-4681-9E70-FF7ECCDC67D4}" type="datetimeFigureOut">
              <a:t>6/6/17</a:t>
            </a:fld>
            <a:endParaRPr kumimoji="0" lang="es-ES"/>
          </a:p>
        </p:txBody>
      </p:sp>
      <p:sp>
        <p:nvSpPr>
          <p:cNvPr id="4" name="Footer Placeholder 3"/>
          <p:cNvSpPr>
            <a:spLocks noGrp="1"/>
          </p:cNvSpPr>
          <p:nvPr>
            <p:ph type="ftr" sz="quarter" idx="11"/>
          </p:nvPr>
        </p:nvSpPr>
        <p:spPr/>
        <p:txBody>
          <a:bodyPr/>
          <a:lstStyle/>
          <a:p>
            <a:endParaRPr kumimoji="0" lang="es-ES"/>
          </a:p>
        </p:txBody>
      </p:sp>
      <p:sp>
        <p:nvSpPr>
          <p:cNvPr id="5" name="Slide Number Placeholder 4"/>
          <p:cNvSpPr>
            <a:spLocks noGrp="1"/>
          </p:cNvSpPr>
          <p:nvPr>
            <p:ph type="sldNum" sz="quarter" idx="12"/>
          </p:nvPr>
        </p:nvSpPr>
        <p:spPr/>
        <p:txBody>
          <a:bodyPr/>
          <a:lstStyle/>
          <a:p>
            <a:fld id="{80F88FF4-1BD9-4AA8-B980-C7776087ABAF}" type="slidenum">
              <a:t>‹Nr.›</a:t>
            </a:fld>
            <a:endParaRPr kumimoji="0" lang="es-ES"/>
          </a:p>
        </p:txBody>
      </p:sp>
      <p:sp>
        <p:nvSpPr>
          <p:cNvPr id="6" name="Rectangle 7"/>
          <p:cNvSpPr>
            <a:spLocks noGrp="1"/>
          </p:cNvSpPr>
          <p:nvPr>
            <p:ph type="pic" sz="quarter" idx="14"/>
          </p:nvPr>
        </p:nvSpPr>
        <p:spPr>
          <a:xfrm>
            <a:off x="2209800" y="241192"/>
            <a:ext cx="2216936" cy="2883008"/>
          </a:xfrm>
          <a:prstGeom prst="rect">
            <a:avLst/>
          </a:prstGeom>
          <a:solidFill>
            <a:srgbClr val="F0F0F0"/>
          </a:solidFill>
          <a:ln w="57150">
            <a:solidFill>
              <a:schemeClr val="bg1"/>
            </a:solidFill>
          </a:ln>
          <a:effectLst>
            <a:outerShdw dist="38100" dir="2700000" algn="tl" rotWithShape="0">
              <a:prstClr val="black">
                <a:alpha val="17000"/>
              </a:prstClr>
            </a:outerShdw>
          </a:effectLst>
        </p:spPr>
        <p:txBody>
          <a:bodyPr vert="horz" lIns="91440" tIns="45720" rIns="91440" bIns="45720" rtlCol="0">
            <a:normAutofit/>
          </a:bodyPr>
          <a:lstStyle>
            <a:lvl1pPr marL="0" marR="0" indent="0" algn="ctr" defTabSz="914400" rtl="0" eaLnBrk="1" latinLnBrk="0" hangingPunct="1">
              <a:spcBef>
                <a:spcPct val="20000"/>
              </a:spcBef>
              <a:buFontTx/>
              <a:buNone/>
              <a:defRPr kumimoji="0" lang="es-ES" sz="2000" i="0" kern="1200">
                <a:solidFill>
                  <a:schemeClr val="tx1">
                    <a:lumMod val="65000"/>
                    <a:lumOff val="35000"/>
                  </a:schemeClr>
                </a:solidFill>
                <a:latin typeface="+mn-lt"/>
                <a:ea typeface="+mn-ea"/>
                <a:cs typeface="+mn-cs"/>
              </a:defRPr>
            </a:lvl1pPr>
            <a:extLst/>
          </a:lstStyle>
          <a:p>
            <a:pPr marL="0" marR="0" indent="0" algn="ctr" eaLnBrk="1" latinLnBrk="0" hangingPunct="1"/>
            <a:r>
              <a:rPr lang="es-ES_tradnl" smtClean="0"/>
              <a:t>Arrastre la imagen al marcador de posición o haga clic en el icono para agregar</a:t>
            </a:r>
            <a:endParaRPr/>
          </a:p>
        </p:txBody>
      </p:sp>
      <p:sp>
        <p:nvSpPr>
          <p:cNvPr id="7" name="Rectangle 7"/>
          <p:cNvSpPr>
            <a:spLocks noGrp="1"/>
          </p:cNvSpPr>
          <p:nvPr>
            <p:ph type="pic" sz="quarter" idx="26"/>
          </p:nvPr>
        </p:nvSpPr>
        <p:spPr>
          <a:xfrm>
            <a:off x="2209800" y="3365392"/>
            <a:ext cx="2216936" cy="2883008"/>
          </a:xfrm>
          <a:prstGeom prst="rect">
            <a:avLst/>
          </a:prstGeom>
          <a:solidFill>
            <a:srgbClr val="F0F0F0"/>
          </a:solidFill>
          <a:ln w="57150">
            <a:solidFill>
              <a:schemeClr val="bg1"/>
            </a:solidFill>
          </a:ln>
          <a:effectLst>
            <a:outerShdw dist="38100" dir="2700000" algn="tl" rotWithShape="0">
              <a:prstClr val="black">
                <a:alpha val="17000"/>
              </a:prstClr>
            </a:outerShdw>
          </a:effectLst>
        </p:spPr>
        <p:txBody>
          <a:bodyPr vert="horz" lIns="91440" tIns="45720" rIns="91440" bIns="45720" rtlCol="0">
            <a:normAutofit/>
          </a:bodyPr>
          <a:lstStyle>
            <a:lvl1pPr marL="0" marR="0" indent="0" algn="ctr" defTabSz="914400" rtl="0" eaLnBrk="1" latinLnBrk="0" hangingPunct="1">
              <a:spcBef>
                <a:spcPct val="20000"/>
              </a:spcBef>
              <a:buFontTx/>
              <a:buNone/>
              <a:defRPr kumimoji="0" lang="es-ES" sz="2000" i="0" kern="1200">
                <a:solidFill>
                  <a:schemeClr val="tx1">
                    <a:lumMod val="65000"/>
                    <a:lumOff val="35000"/>
                  </a:schemeClr>
                </a:solidFill>
                <a:latin typeface="+mn-lt"/>
                <a:ea typeface="+mn-ea"/>
                <a:cs typeface="+mn-cs"/>
              </a:defRPr>
            </a:lvl1pPr>
            <a:extLst/>
          </a:lstStyle>
          <a:p>
            <a:pPr marL="0" marR="0" indent="0" algn="ctr" eaLnBrk="1" latinLnBrk="0" hangingPunct="1"/>
            <a:r>
              <a:rPr lang="es-ES_tradnl" smtClean="0"/>
              <a:t>Arrastre la imagen al marcador de posición o haga clic en el icono para agregar</a:t>
            </a:r>
            <a:endParaRPr/>
          </a:p>
        </p:txBody>
      </p:sp>
      <p:sp>
        <p:nvSpPr>
          <p:cNvPr id="8" name="Picture Placeholder 7"/>
          <p:cNvSpPr>
            <a:spLocks noGrp="1" noChangeAspect="1"/>
          </p:cNvSpPr>
          <p:nvPr>
            <p:ph type="pic" sz="quarter" idx="25"/>
          </p:nvPr>
        </p:nvSpPr>
        <p:spPr>
          <a:xfrm>
            <a:off x="4652720" y="241192"/>
            <a:ext cx="2217698" cy="2883008"/>
          </a:xfrm>
          <a:prstGeom prst="rect">
            <a:avLst/>
          </a:prstGeom>
          <a:solidFill>
            <a:srgbClr val="F0F0F0"/>
          </a:solidFill>
          <a:ln w="57150">
            <a:solidFill>
              <a:schemeClr val="bg1"/>
            </a:solidFill>
          </a:ln>
          <a:effectLst>
            <a:outerShdw dist="38100" dir="2700000" algn="tl" rotWithShape="0">
              <a:prstClr val="black">
                <a:alpha val="17000"/>
              </a:prstClr>
            </a:outerShdw>
          </a:effectLst>
        </p:spPr>
        <p:txBody>
          <a:bodyPr vert="horz" lIns="91440" tIns="45720" rIns="91440" bIns="45720" rtlCol="0">
            <a:normAutofit/>
          </a:bodyPr>
          <a:lstStyle>
            <a:lvl1pPr marL="0" marR="0" indent="0" algn="ctr" defTabSz="914400" rtl="0" eaLnBrk="1" latinLnBrk="0" hangingPunct="1">
              <a:spcBef>
                <a:spcPct val="20000"/>
              </a:spcBef>
              <a:buFontTx/>
              <a:buNone/>
              <a:defRPr kumimoji="0" lang="es-ES" sz="2000" i="0" kern="1200">
                <a:solidFill>
                  <a:schemeClr val="tx1">
                    <a:lumMod val="65000"/>
                    <a:lumOff val="35000"/>
                  </a:schemeClr>
                </a:solidFill>
                <a:latin typeface="+mn-lt"/>
                <a:ea typeface="+mn-ea"/>
                <a:cs typeface="+mn-cs"/>
              </a:defRPr>
            </a:lvl1pPr>
            <a:extLst/>
          </a:lstStyle>
          <a:p>
            <a:pPr marL="0" marR="0" indent="0" algn="ctr" eaLnBrk="1" latinLnBrk="0" hangingPunct="1"/>
            <a:r>
              <a:rPr lang="es-ES_tradnl" smtClean="0"/>
              <a:t>Arrastre la imagen al marcador de posición o haga clic en el icono para agregar</a:t>
            </a:r>
            <a:endParaRPr/>
          </a:p>
        </p:txBody>
      </p:sp>
      <p:sp>
        <p:nvSpPr>
          <p:cNvPr id="9" name="Rectangle 7"/>
          <p:cNvSpPr>
            <a:spLocks noGrp="1"/>
          </p:cNvSpPr>
          <p:nvPr>
            <p:ph type="pic" sz="quarter" idx="27"/>
          </p:nvPr>
        </p:nvSpPr>
        <p:spPr>
          <a:xfrm>
            <a:off x="4648200" y="3365392"/>
            <a:ext cx="2216936" cy="2883008"/>
          </a:xfrm>
          <a:prstGeom prst="rect">
            <a:avLst/>
          </a:prstGeom>
          <a:solidFill>
            <a:srgbClr val="F0F0F0"/>
          </a:solidFill>
          <a:ln w="57150">
            <a:solidFill>
              <a:schemeClr val="bg1"/>
            </a:solidFill>
          </a:ln>
          <a:effectLst>
            <a:outerShdw dist="38100" dir="2700000" algn="tl" rotWithShape="0">
              <a:prstClr val="black">
                <a:alpha val="17000"/>
              </a:prstClr>
            </a:outerShdw>
          </a:effectLst>
        </p:spPr>
        <p:txBody>
          <a:bodyPr vert="horz" lIns="91440" tIns="45720" rIns="91440" bIns="45720" rtlCol="0">
            <a:normAutofit/>
          </a:bodyPr>
          <a:lstStyle>
            <a:lvl1pPr marL="0" marR="0" indent="0" algn="ctr" defTabSz="914400" rtl="0" eaLnBrk="1" latinLnBrk="0" hangingPunct="1">
              <a:spcBef>
                <a:spcPct val="20000"/>
              </a:spcBef>
              <a:buFontTx/>
              <a:buNone/>
              <a:defRPr kumimoji="0" lang="es-ES" sz="2000" i="0" kern="1200">
                <a:solidFill>
                  <a:schemeClr val="tx1">
                    <a:lumMod val="65000"/>
                    <a:lumOff val="35000"/>
                  </a:schemeClr>
                </a:solidFill>
                <a:latin typeface="+mn-lt"/>
                <a:ea typeface="+mn-ea"/>
                <a:cs typeface="+mn-cs"/>
              </a:defRPr>
            </a:lvl1pPr>
            <a:extLst/>
          </a:lstStyle>
          <a:p>
            <a:pPr marL="0" marR="0" indent="0" algn="ctr" eaLnBrk="1" latinLnBrk="0" hangingPunct="1"/>
            <a:r>
              <a:rPr lang="es-ES_tradnl" smtClean="0"/>
              <a:t>Arrastre la imagen al marcador de posición o haga clic en el icono para agregar</a:t>
            </a:r>
            <a:endParaRPr/>
          </a:p>
        </p:txBody>
      </p:sp>
      <p:sp>
        <p:nvSpPr>
          <p:cNvPr id="10" name="Rectangle 7"/>
          <p:cNvSpPr>
            <a:spLocks noGrp="1"/>
          </p:cNvSpPr>
          <p:nvPr>
            <p:ph type="body" sz="quarter" idx="16" hasCustomPrompt="1"/>
          </p:nvPr>
        </p:nvSpPr>
        <p:spPr>
          <a:xfrm>
            <a:off x="400497" y="1295400"/>
            <a:ext cx="1676400" cy="1905000"/>
          </a:xfrm>
          <a:solidFill>
            <a:srgbClr val="91BED4"/>
          </a:solidFill>
        </p:spPr>
        <p:txBody>
          <a:bodyPr anchor="b" anchorCtr="0">
            <a:noAutofit/>
          </a:bodyPr>
          <a:lstStyle>
            <a:lvl1pPr marL="0" marR="0" indent="0" algn="r" rtl="0" eaLnBrk="1" latinLnBrk="0" hangingPunct="1">
              <a:spcBef>
                <a:spcPct val="20000"/>
              </a:spcBef>
              <a:buFontTx/>
              <a:buNone/>
              <a:defRPr kumimoji="0" lang="es-ES" sz="1600" baseline="0">
                <a:solidFill>
                  <a:schemeClr val="bg1"/>
                </a:solidFill>
                <a:latin typeface="+mn-lt"/>
                <a:ea typeface="+mn-ea"/>
                <a:cs typeface="+mn-cs"/>
              </a:defRPr>
            </a:lvl1pPr>
            <a:extLst/>
          </a:lstStyle>
          <a:p>
            <a:pPr lvl="0"/>
            <a:r>
              <a:rPr kumimoji="0" lang="es-ES"/>
              <a:t>Haga clic para agregar el título</a:t>
            </a:r>
          </a:p>
        </p:txBody>
      </p:sp>
      <p:sp>
        <p:nvSpPr>
          <p:cNvPr id="11" name="Rectangle 7"/>
          <p:cNvSpPr>
            <a:spLocks noGrp="1"/>
          </p:cNvSpPr>
          <p:nvPr>
            <p:ph type="body" sz="quarter" idx="29" hasCustomPrompt="1"/>
          </p:nvPr>
        </p:nvSpPr>
        <p:spPr>
          <a:xfrm>
            <a:off x="7086600" y="1295400"/>
            <a:ext cx="1676400" cy="1905000"/>
          </a:xfrm>
          <a:solidFill>
            <a:srgbClr val="FC7500"/>
          </a:solidFill>
        </p:spPr>
        <p:txBody>
          <a:bodyPr anchor="b" anchorCtr="0"/>
          <a:lstStyle>
            <a:lvl1pPr marL="0" marR="0" indent="0" algn="l" eaLnBrk="1" latinLnBrk="0" hangingPunct="1">
              <a:buFontTx/>
              <a:buNone/>
              <a:defRPr kumimoji="0" lang="es-ES" sz="1600" baseline="0">
                <a:solidFill>
                  <a:schemeClr val="bg1"/>
                </a:solidFill>
              </a:defRPr>
            </a:lvl1pPr>
            <a:extLst/>
          </a:lstStyle>
          <a:p>
            <a:pPr lvl="0"/>
            <a:r>
              <a:rPr kumimoji="0" lang="es-ES"/>
              <a:t>Haga clic para agregar el título</a:t>
            </a:r>
          </a:p>
        </p:txBody>
      </p:sp>
      <p:sp>
        <p:nvSpPr>
          <p:cNvPr id="12" name="Rectangle 7"/>
          <p:cNvSpPr>
            <a:spLocks noGrp="1"/>
          </p:cNvSpPr>
          <p:nvPr>
            <p:ph type="body" sz="quarter" idx="28" hasCustomPrompt="1"/>
          </p:nvPr>
        </p:nvSpPr>
        <p:spPr>
          <a:xfrm>
            <a:off x="400497" y="3352800"/>
            <a:ext cx="1676400" cy="1905000"/>
          </a:xfrm>
          <a:solidFill>
            <a:srgbClr val="FC7500"/>
          </a:solidFill>
        </p:spPr>
        <p:txBody>
          <a:bodyPr anchor="t" anchorCtr="0"/>
          <a:lstStyle>
            <a:lvl1pPr marL="0" marR="0" indent="0" algn="r" eaLnBrk="1" latinLnBrk="0" hangingPunct="1">
              <a:buFontTx/>
              <a:buNone/>
              <a:defRPr kumimoji="0" lang="es-ES" sz="1600" baseline="0">
                <a:solidFill>
                  <a:schemeClr val="bg1"/>
                </a:solidFill>
              </a:defRPr>
            </a:lvl1pPr>
            <a:extLst/>
          </a:lstStyle>
          <a:p>
            <a:pPr lvl="0"/>
            <a:r>
              <a:rPr kumimoji="0" lang="es-ES"/>
              <a:t>Haga clic para agregar el título</a:t>
            </a:r>
          </a:p>
        </p:txBody>
      </p:sp>
      <p:sp>
        <p:nvSpPr>
          <p:cNvPr id="13" name="Rectangle 7"/>
          <p:cNvSpPr>
            <a:spLocks noGrp="1"/>
          </p:cNvSpPr>
          <p:nvPr>
            <p:ph type="body" sz="quarter" idx="30" hasCustomPrompt="1"/>
          </p:nvPr>
        </p:nvSpPr>
        <p:spPr>
          <a:xfrm>
            <a:off x="7086600" y="3352800"/>
            <a:ext cx="1676400" cy="1905000"/>
          </a:xfrm>
          <a:solidFill>
            <a:srgbClr val="91BED4"/>
          </a:solidFill>
        </p:spPr>
        <p:txBody>
          <a:bodyPr anchor="t" anchorCtr="0"/>
          <a:lstStyle>
            <a:lvl1pPr marL="0" marR="0" indent="0" algn="l" eaLnBrk="1" latinLnBrk="0" hangingPunct="1">
              <a:buFontTx/>
              <a:buNone/>
              <a:defRPr kumimoji="0" lang="es-ES" sz="1600" baseline="0">
                <a:solidFill>
                  <a:schemeClr val="bg1"/>
                </a:solidFill>
              </a:defRPr>
            </a:lvl1pPr>
            <a:extLst/>
          </a:lstStyle>
          <a:p>
            <a:pPr lvl="0"/>
            <a:r>
              <a:rPr kumimoji="0" lang="es-ES"/>
              <a:t>Haga clic para agregar el título</a:t>
            </a:r>
          </a:p>
        </p:txBody>
      </p:sp>
    </p:spTree>
  </p:cSld>
  <p:clrMapOvr>
    <a:overrideClrMapping bg1="lt1" tx1="dk1" bg2="lt2" tx2="dk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4: en vertical con títulos">
    <p:bg>
      <p:bgPr>
        <a:solidFill>
          <a:schemeClr val="bg1">
            <a:lumMod val="95000"/>
          </a:schemeClr>
        </a:solidFill>
        <a:effectLst/>
      </p:bgPr>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EFEED2B4-868F-4681-9E70-FF7ECCDC67D4}" type="datetimeFigureOut">
              <a:t>6/6/17</a:t>
            </a:fld>
            <a:endParaRPr kumimoji="0" lang="es-ES"/>
          </a:p>
        </p:txBody>
      </p:sp>
      <p:sp>
        <p:nvSpPr>
          <p:cNvPr id="4" name="Footer Placeholder 3"/>
          <p:cNvSpPr>
            <a:spLocks noGrp="1"/>
          </p:cNvSpPr>
          <p:nvPr>
            <p:ph type="ftr" sz="quarter" idx="11"/>
          </p:nvPr>
        </p:nvSpPr>
        <p:spPr/>
        <p:txBody>
          <a:bodyPr/>
          <a:lstStyle/>
          <a:p>
            <a:endParaRPr kumimoji="0" lang="es-ES"/>
          </a:p>
        </p:txBody>
      </p:sp>
      <p:sp>
        <p:nvSpPr>
          <p:cNvPr id="5" name="Slide Number Placeholder 4"/>
          <p:cNvSpPr>
            <a:spLocks noGrp="1"/>
          </p:cNvSpPr>
          <p:nvPr>
            <p:ph type="sldNum" sz="quarter" idx="12"/>
          </p:nvPr>
        </p:nvSpPr>
        <p:spPr/>
        <p:txBody>
          <a:bodyPr/>
          <a:lstStyle/>
          <a:p>
            <a:fld id="{80F88FF4-1BD9-4AA8-B980-C7776087ABAF}" type="slidenum">
              <a:t>‹Nr.›</a:t>
            </a:fld>
            <a:endParaRPr kumimoji="0" lang="es-ES"/>
          </a:p>
        </p:txBody>
      </p:sp>
      <p:sp>
        <p:nvSpPr>
          <p:cNvPr id="6" name="Rectangle 7"/>
          <p:cNvSpPr>
            <a:spLocks noGrp="1"/>
          </p:cNvSpPr>
          <p:nvPr>
            <p:ph type="pic" sz="quarter" idx="14"/>
          </p:nvPr>
        </p:nvSpPr>
        <p:spPr>
          <a:xfrm>
            <a:off x="2247900" y="241192"/>
            <a:ext cx="2216936" cy="2883008"/>
          </a:xfrm>
          <a:prstGeom prst="rect">
            <a:avLst/>
          </a:prstGeom>
          <a:solidFill>
            <a:srgbClr val="F0F0F0"/>
          </a:solidFill>
          <a:ln w="57150">
            <a:solidFill>
              <a:schemeClr val="bg1"/>
            </a:solidFill>
          </a:ln>
          <a:effectLst>
            <a:outerShdw dist="38100" dir="2700000" algn="tl" rotWithShape="0">
              <a:prstClr val="black">
                <a:alpha val="17000"/>
              </a:prstClr>
            </a:outerShdw>
          </a:effectLst>
        </p:spPr>
        <p:txBody>
          <a:bodyPr vert="horz" lIns="91440" tIns="45720" rIns="91440" bIns="45720" rtlCol="0">
            <a:normAutofit/>
          </a:bodyPr>
          <a:lstStyle>
            <a:lvl1pPr marL="0" marR="0" indent="0" algn="ctr" defTabSz="914400" rtl="0" eaLnBrk="1" latinLnBrk="0" hangingPunct="1">
              <a:spcBef>
                <a:spcPct val="20000"/>
              </a:spcBef>
              <a:buFontTx/>
              <a:buNone/>
              <a:defRPr kumimoji="0" lang="es-ES" sz="2000" i="0" kern="1200">
                <a:solidFill>
                  <a:schemeClr val="tx1">
                    <a:lumMod val="65000"/>
                    <a:lumOff val="35000"/>
                  </a:schemeClr>
                </a:solidFill>
                <a:latin typeface="+mn-lt"/>
                <a:ea typeface="+mn-ea"/>
                <a:cs typeface="+mn-cs"/>
              </a:defRPr>
            </a:lvl1pPr>
            <a:extLst/>
          </a:lstStyle>
          <a:p>
            <a:pPr marL="0" marR="0" indent="0" algn="ctr" eaLnBrk="1" latinLnBrk="0" hangingPunct="1"/>
            <a:r>
              <a:rPr lang="es-ES_tradnl" smtClean="0"/>
              <a:t>Arrastre la imagen al marcador de posición o haga clic en el icono para agregar</a:t>
            </a:r>
            <a:endParaRPr/>
          </a:p>
        </p:txBody>
      </p:sp>
      <p:sp>
        <p:nvSpPr>
          <p:cNvPr id="7" name="Rectangle 7"/>
          <p:cNvSpPr>
            <a:spLocks noGrp="1"/>
          </p:cNvSpPr>
          <p:nvPr>
            <p:ph type="pic" sz="quarter" idx="26"/>
          </p:nvPr>
        </p:nvSpPr>
        <p:spPr>
          <a:xfrm>
            <a:off x="2247900" y="3365392"/>
            <a:ext cx="2216936" cy="2883008"/>
          </a:xfrm>
          <a:prstGeom prst="rect">
            <a:avLst/>
          </a:prstGeom>
          <a:solidFill>
            <a:srgbClr val="F0F0F0"/>
          </a:solidFill>
          <a:ln w="57150">
            <a:solidFill>
              <a:schemeClr val="bg1"/>
            </a:solidFill>
          </a:ln>
          <a:effectLst>
            <a:outerShdw dist="38100" dir="2700000" algn="tl" rotWithShape="0">
              <a:prstClr val="black">
                <a:alpha val="17000"/>
              </a:prstClr>
            </a:outerShdw>
          </a:effectLst>
        </p:spPr>
        <p:txBody>
          <a:bodyPr vert="horz" lIns="91440" tIns="45720" rIns="91440" bIns="45720" rtlCol="0">
            <a:normAutofit/>
          </a:bodyPr>
          <a:lstStyle>
            <a:lvl1pPr marL="0" marR="0" indent="0" algn="ctr" defTabSz="914400" rtl="0" eaLnBrk="1" latinLnBrk="0" hangingPunct="1">
              <a:spcBef>
                <a:spcPct val="20000"/>
              </a:spcBef>
              <a:buFontTx/>
              <a:buNone/>
              <a:defRPr kumimoji="0" lang="es-ES" sz="2000" i="0" kern="1200">
                <a:solidFill>
                  <a:schemeClr val="tx1">
                    <a:lumMod val="65000"/>
                    <a:lumOff val="35000"/>
                  </a:schemeClr>
                </a:solidFill>
                <a:latin typeface="+mn-lt"/>
                <a:ea typeface="+mn-ea"/>
                <a:cs typeface="+mn-cs"/>
              </a:defRPr>
            </a:lvl1pPr>
            <a:extLst/>
          </a:lstStyle>
          <a:p>
            <a:pPr marL="0" marR="0" indent="0" algn="ctr" eaLnBrk="1" latinLnBrk="0" hangingPunct="1"/>
            <a:r>
              <a:rPr lang="es-ES_tradnl" smtClean="0"/>
              <a:t>Arrastre la imagen al marcador de posición o haga clic en el icono para agregar</a:t>
            </a:r>
            <a:endParaRPr/>
          </a:p>
        </p:txBody>
      </p:sp>
      <p:sp>
        <p:nvSpPr>
          <p:cNvPr id="8" name="Picture Placeholder 7"/>
          <p:cNvSpPr>
            <a:spLocks noGrp="1" noChangeAspect="1"/>
          </p:cNvSpPr>
          <p:nvPr>
            <p:ph type="pic" sz="quarter" idx="25"/>
          </p:nvPr>
        </p:nvSpPr>
        <p:spPr>
          <a:xfrm>
            <a:off x="4690820" y="241192"/>
            <a:ext cx="2217698" cy="2883008"/>
          </a:xfrm>
          <a:prstGeom prst="rect">
            <a:avLst/>
          </a:prstGeom>
          <a:solidFill>
            <a:srgbClr val="F0F0F0"/>
          </a:solidFill>
          <a:ln w="57150">
            <a:solidFill>
              <a:schemeClr val="bg1"/>
            </a:solidFill>
          </a:ln>
          <a:effectLst>
            <a:outerShdw dist="38100" dir="2700000" algn="tl" rotWithShape="0">
              <a:prstClr val="black">
                <a:alpha val="17000"/>
              </a:prstClr>
            </a:outerShdw>
          </a:effectLst>
        </p:spPr>
        <p:txBody>
          <a:bodyPr vert="horz" lIns="91440" tIns="45720" rIns="91440" bIns="45720" rtlCol="0">
            <a:normAutofit/>
          </a:bodyPr>
          <a:lstStyle>
            <a:lvl1pPr marL="0" marR="0" indent="0" algn="ctr" defTabSz="914400" rtl="0" eaLnBrk="1" latinLnBrk="0" hangingPunct="1">
              <a:spcBef>
                <a:spcPct val="20000"/>
              </a:spcBef>
              <a:buFontTx/>
              <a:buNone/>
              <a:defRPr kumimoji="0" lang="es-ES" sz="2000" i="0" kern="1200">
                <a:solidFill>
                  <a:schemeClr val="tx1">
                    <a:lumMod val="65000"/>
                    <a:lumOff val="35000"/>
                  </a:schemeClr>
                </a:solidFill>
                <a:latin typeface="+mn-lt"/>
                <a:ea typeface="+mn-ea"/>
                <a:cs typeface="+mn-cs"/>
              </a:defRPr>
            </a:lvl1pPr>
            <a:extLst/>
          </a:lstStyle>
          <a:p>
            <a:pPr marL="0" marR="0" indent="0" algn="ctr" eaLnBrk="1" latinLnBrk="0" hangingPunct="1"/>
            <a:r>
              <a:rPr lang="es-ES_tradnl" smtClean="0"/>
              <a:t>Arrastre la imagen al marcador de posición o haga clic en el icono para agregar</a:t>
            </a:r>
            <a:endParaRPr/>
          </a:p>
        </p:txBody>
      </p:sp>
      <p:sp>
        <p:nvSpPr>
          <p:cNvPr id="9" name="Rectangle 7"/>
          <p:cNvSpPr>
            <a:spLocks noGrp="1"/>
          </p:cNvSpPr>
          <p:nvPr>
            <p:ph type="pic" sz="quarter" idx="27"/>
          </p:nvPr>
        </p:nvSpPr>
        <p:spPr>
          <a:xfrm>
            <a:off x="4686300" y="3365392"/>
            <a:ext cx="2216936" cy="2883008"/>
          </a:xfrm>
          <a:prstGeom prst="rect">
            <a:avLst/>
          </a:prstGeom>
          <a:solidFill>
            <a:srgbClr val="F0F0F0"/>
          </a:solidFill>
          <a:ln w="57150">
            <a:solidFill>
              <a:schemeClr val="bg1"/>
            </a:solidFill>
          </a:ln>
          <a:effectLst>
            <a:outerShdw dist="38100" dir="2700000" algn="tl" rotWithShape="0">
              <a:prstClr val="black">
                <a:alpha val="17000"/>
              </a:prstClr>
            </a:outerShdw>
          </a:effectLst>
        </p:spPr>
        <p:txBody>
          <a:bodyPr vert="horz" lIns="91440" tIns="45720" rIns="91440" bIns="45720" rtlCol="0">
            <a:normAutofit/>
          </a:bodyPr>
          <a:lstStyle>
            <a:lvl1pPr marL="0" marR="0" indent="0" algn="ctr" defTabSz="914400" rtl="0" eaLnBrk="1" latinLnBrk="0" hangingPunct="1">
              <a:spcBef>
                <a:spcPct val="20000"/>
              </a:spcBef>
              <a:buFontTx/>
              <a:buNone/>
              <a:defRPr kumimoji="0" lang="es-ES" sz="2000" i="0" kern="1200">
                <a:solidFill>
                  <a:schemeClr val="tx1">
                    <a:lumMod val="65000"/>
                    <a:lumOff val="35000"/>
                  </a:schemeClr>
                </a:solidFill>
                <a:latin typeface="+mn-lt"/>
                <a:ea typeface="+mn-ea"/>
                <a:cs typeface="+mn-cs"/>
              </a:defRPr>
            </a:lvl1pPr>
            <a:extLst/>
          </a:lstStyle>
          <a:p>
            <a:pPr marL="0" marR="0" indent="0" algn="ctr" eaLnBrk="1" latinLnBrk="0" hangingPunct="1"/>
            <a:r>
              <a:rPr lang="es-ES_tradnl" smtClean="0"/>
              <a:t>Arrastre la imagen al marcador de posición o haga clic en el icono para agregar</a:t>
            </a:r>
            <a:endParaRPr/>
          </a:p>
        </p:txBody>
      </p:sp>
      <p:sp>
        <p:nvSpPr>
          <p:cNvPr id="10" name="Rectangle 7"/>
          <p:cNvSpPr>
            <a:spLocks noGrp="1"/>
          </p:cNvSpPr>
          <p:nvPr>
            <p:ph type="body" sz="quarter" idx="16" hasCustomPrompt="1"/>
          </p:nvPr>
        </p:nvSpPr>
        <p:spPr>
          <a:xfrm>
            <a:off x="342900" y="1257300"/>
            <a:ext cx="1676400" cy="1905000"/>
          </a:xfrm>
          <a:noFill/>
        </p:spPr>
        <p:txBody>
          <a:bodyPr anchor="b" anchorCtr="0">
            <a:noAutofit/>
          </a:bodyPr>
          <a:lstStyle>
            <a:lvl1pPr marL="0" marR="0" indent="0" algn="r" rtl="0" eaLnBrk="1" latinLnBrk="0" hangingPunct="1">
              <a:spcBef>
                <a:spcPct val="20000"/>
              </a:spcBef>
              <a:buFontTx/>
              <a:buNone/>
              <a:defRPr kumimoji="0" lang="es-ES" sz="1600" baseline="0">
                <a:solidFill>
                  <a:schemeClr val="tx1">
                    <a:lumMod val="50000"/>
                    <a:lumOff val="50000"/>
                  </a:schemeClr>
                </a:solidFill>
                <a:latin typeface="+mn-lt"/>
                <a:ea typeface="+mn-ea"/>
                <a:cs typeface="+mn-cs"/>
              </a:defRPr>
            </a:lvl1pPr>
            <a:extLst/>
          </a:lstStyle>
          <a:p>
            <a:pPr lvl="0"/>
            <a:r>
              <a:rPr kumimoji="0" lang="es-ES"/>
              <a:t>Haga clic para agregar el título</a:t>
            </a:r>
          </a:p>
        </p:txBody>
      </p:sp>
      <p:sp>
        <p:nvSpPr>
          <p:cNvPr id="12" name="Rectangle 7"/>
          <p:cNvSpPr>
            <a:spLocks noGrp="1"/>
          </p:cNvSpPr>
          <p:nvPr>
            <p:ph type="body" sz="quarter" idx="28" hasCustomPrompt="1"/>
          </p:nvPr>
        </p:nvSpPr>
        <p:spPr>
          <a:xfrm>
            <a:off x="342900" y="3352800"/>
            <a:ext cx="1676400" cy="1905000"/>
          </a:xfrm>
          <a:noFill/>
        </p:spPr>
        <p:txBody>
          <a:bodyPr anchor="t" anchorCtr="0"/>
          <a:lstStyle>
            <a:lvl1pPr marL="0" marR="0" indent="0" algn="r" eaLnBrk="1" latinLnBrk="0" hangingPunct="1">
              <a:buFontTx/>
              <a:buNone/>
              <a:defRPr kumimoji="0" lang="es-ES" sz="1600" baseline="0">
                <a:solidFill>
                  <a:schemeClr val="tx1">
                    <a:lumMod val="50000"/>
                    <a:lumOff val="50000"/>
                  </a:schemeClr>
                </a:solidFill>
              </a:defRPr>
            </a:lvl1pPr>
            <a:extLst/>
          </a:lstStyle>
          <a:p>
            <a:pPr lvl="0"/>
            <a:r>
              <a:rPr kumimoji="0" lang="es-ES"/>
              <a:t>Haga clic para agregar el título</a:t>
            </a:r>
          </a:p>
        </p:txBody>
      </p:sp>
      <p:sp>
        <p:nvSpPr>
          <p:cNvPr id="13" name="Rectangle 7"/>
          <p:cNvSpPr>
            <a:spLocks noGrp="1"/>
          </p:cNvSpPr>
          <p:nvPr>
            <p:ph type="body" sz="quarter" idx="30" hasCustomPrompt="1"/>
          </p:nvPr>
        </p:nvSpPr>
        <p:spPr>
          <a:xfrm>
            <a:off x="7124700" y="3352800"/>
            <a:ext cx="1676400" cy="1905000"/>
          </a:xfrm>
          <a:noFill/>
        </p:spPr>
        <p:txBody>
          <a:bodyPr anchor="t" anchorCtr="0"/>
          <a:lstStyle>
            <a:lvl1pPr marL="0" marR="0" indent="0" algn="l" eaLnBrk="1" latinLnBrk="0" hangingPunct="1">
              <a:buFontTx/>
              <a:buNone/>
              <a:defRPr kumimoji="0" lang="es-ES" sz="1600" baseline="0">
                <a:solidFill>
                  <a:schemeClr val="tx1">
                    <a:lumMod val="50000"/>
                    <a:lumOff val="50000"/>
                  </a:schemeClr>
                </a:solidFill>
              </a:defRPr>
            </a:lvl1pPr>
            <a:extLst/>
          </a:lstStyle>
          <a:p>
            <a:pPr lvl="0"/>
            <a:r>
              <a:rPr kumimoji="0" lang="es-ES"/>
              <a:t>Haga clic para agregar el título</a:t>
            </a:r>
          </a:p>
        </p:txBody>
      </p:sp>
      <p:sp>
        <p:nvSpPr>
          <p:cNvPr id="14" name="Rectangle 7"/>
          <p:cNvSpPr>
            <a:spLocks noGrp="1"/>
          </p:cNvSpPr>
          <p:nvPr>
            <p:ph type="body" sz="quarter" idx="31" hasCustomPrompt="1"/>
          </p:nvPr>
        </p:nvSpPr>
        <p:spPr>
          <a:xfrm>
            <a:off x="7124700" y="1257300"/>
            <a:ext cx="1676400" cy="1905000"/>
          </a:xfrm>
        </p:spPr>
        <p:txBody>
          <a:bodyPr anchor="b" anchorCtr="0"/>
          <a:lstStyle>
            <a:lvl1pPr marL="0" marR="0" indent="0" algn="l" eaLnBrk="1" latinLnBrk="0" hangingPunct="1">
              <a:buFontTx/>
              <a:buNone/>
              <a:defRPr kumimoji="0" lang="es-ES" sz="1600" baseline="0">
                <a:solidFill>
                  <a:schemeClr val="tx1">
                    <a:lumMod val="50000"/>
                    <a:lumOff val="50000"/>
                  </a:schemeClr>
                </a:solidFill>
              </a:defRPr>
            </a:lvl1pPr>
            <a:extLst/>
          </a:lstStyle>
          <a:p>
            <a:pPr lvl="0"/>
            <a:r>
              <a:rPr kumimoji="0" lang="es-ES"/>
              <a:t>Haga clic para agregar el título</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4: en vertical con título y título grande">
    <p:bg>
      <p:bgPr>
        <a:solidFill>
          <a:schemeClr val="bg1">
            <a:lumMod val="95000"/>
          </a:schemeClr>
        </a:solidFill>
        <a:effectLst/>
      </p:bgPr>
    </p:bg>
    <p:spTree>
      <p:nvGrpSpPr>
        <p:cNvPr id="1" name=""/>
        <p:cNvGrpSpPr/>
        <p:nvPr/>
      </p:nvGrpSpPr>
      <p:grpSpPr>
        <a:xfrm>
          <a:off x="0" y="0"/>
          <a:ext cx="0" cy="0"/>
          <a:chOff x="0" y="0"/>
          <a:chExt cx="0" cy="0"/>
        </a:xfrm>
      </p:grpSpPr>
      <p:sp>
        <p:nvSpPr>
          <p:cNvPr id="6" name="Rectangle 7"/>
          <p:cNvSpPr>
            <a:spLocks noGrp="1"/>
          </p:cNvSpPr>
          <p:nvPr>
            <p:ph type="pic" sz="quarter" idx="14"/>
          </p:nvPr>
        </p:nvSpPr>
        <p:spPr>
          <a:xfrm>
            <a:off x="228600" y="838200"/>
            <a:ext cx="2000252" cy="2667000"/>
          </a:xfrm>
          <a:prstGeom prst="rect">
            <a:avLst/>
          </a:prstGeom>
          <a:solidFill>
            <a:srgbClr val="F0F0F0"/>
          </a:solidFill>
          <a:ln w="57150">
            <a:solidFill>
              <a:schemeClr val="bg1"/>
            </a:solidFill>
          </a:ln>
          <a:effectLst>
            <a:outerShdw dist="38100" dir="2700000" algn="tl" rotWithShape="0">
              <a:prstClr val="black">
                <a:alpha val="17000"/>
              </a:prstClr>
            </a:outerShdw>
          </a:effectLst>
        </p:spPr>
        <p:txBody>
          <a:bodyPr vert="horz" lIns="91440" tIns="45720" rIns="91440" bIns="45720" rtlCol="0">
            <a:normAutofit/>
          </a:bodyPr>
          <a:lstStyle>
            <a:lvl1pPr marL="0" marR="0" indent="1588" algn="ctr" defTabSz="914400" rtl="0" eaLnBrk="1" latinLnBrk="0" hangingPunct="1">
              <a:spcBef>
                <a:spcPct val="20000"/>
              </a:spcBef>
              <a:buFontTx/>
              <a:buNone/>
              <a:defRPr kumimoji="0" lang="es-ES" sz="2000" i="0" kern="1200">
                <a:solidFill>
                  <a:schemeClr val="tx1">
                    <a:lumMod val="65000"/>
                    <a:lumOff val="35000"/>
                  </a:schemeClr>
                </a:solidFill>
                <a:latin typeface="+mn-lt"/>
                <a:ea typeface="+mn-ea"/>
                <a:cs typeface="+mn-cs"/>
              </a:defRPr>
            </a:lvl1pPr>
            <a:extLst/>
          </a:lstStyle>
          <a:p>
            <a:pPr marL="0" marR="0" indent="0" algn="ctr" eaLnBrk="1" latinLnBrk="0" hangingPunct="1"/>
            <a:r>
              <a:rPr lang="es-ES_tradnl" smtClean="0"/>
              <a:t>Arrastre la imagen al marcador de posición o haga clic en el icono para agregar</a:t>
            </a:r>
            <a:endParaRPr/>
          </a:p>
        </p:txBody>
      </p:sp>
      <p:sp>
        <p:nvSpPr>
          <p:cNvPr id="7" name="Rectangle 7"/>
          <p:cNvSpPr>
            <a:spLocks noGrp="1"/>
          </p:cNvSpPr>
          <p:nvPr>
            <p:ph type="pic" sz="quarter" idx="31"/>
          </p:nvPr>
        </p:nvSpPr>
        <p:spPr>
          <a:xfrm>
            <a:off x="4622800" y="838200"/>
            <a:ext cx="2000252" cy="2667000"/>
          </a:xfrm>
          <a:prstGeom prst="rect">
            <a:avLst/>
          </a:prstGeom>
          <a:solidFill>
            <a:srgbClr val="F0F0F0"/>
          </a:solidFill>
          <a:ln w="57150">
            <a:solidFill>
              <a:schemeClr val="bg1"/>
            </a:solidFill>
          </a:ln>
          <a:effectLst>
            <a:outerShdw dist="38100" dir="2700000" algn="tl" rotWithShape="0">
              <a:prstClr val="black">
                <a:alpha val="17000"/>
              </a:prstClr>
            </a:outerShdw>
          </a:effectLst>
        </p:spPr>
        <p:txBody>
          <a:bodyPr vert="horz" lIns="91440" tIns="45720" rIns="91440" bIns="45720" rtlCol="0">
            <a:normAutofit/>
          </a:bodyPr>
          <a:lstStyle>
            <a:lvl1pPr marL="0" marR="0" indent="0" algn="ctr" defTabSz="914400" rtl="0" eaLnBrk="1" latinLnBrk="0" hangingPunct="1">
              <a:spcBef>
                <a:spcPct val="20000"/>
              </a:spcBef>
              <a:buFontTx/>
              <a:buNone/>
              <a:defRPr kumimoji="0" lang="es-ES" sz="2000" i="0" kern="1200">
                <a:solidFill>
                  <a:schemeClr val="tx1">
                    <a:lumMod val="65000"/>
                    <a:lumOff val="35000"/>
                  </a:schemeClr>
                </a:solidFill>
                <a:latin typeface="+mn-lt"/>
                <a:ea typeface="+mn-ea"/>
                <a:cs typeface="+mn-cs"/>
              </a:defRPr>
            </a:lvl1pPr>
            <a:extLst/>
          </a:lstStyle>
          <a:p>
            <a:pPr marL="0" marR="0" indent="0" algn="ctr" eaLnBrk="1" latinLnBrk="0" hangingPunct="1"/>
            <a:r>
              <a:rPr lang="es-ES_tradnl" smtClean="0"/>
              <a:t>Arrastre la imagen al marcador de posición o haga clic en el icono para agregar</a:t>
            </a:r>
            <a:endParaRPr/>
          </a:p>
        </p:txBody>
      </p:sp>
      <p:sp>
        <p:nvSpPr>
          <p:cNvPr id="8" name="Picture Placeholder 7"/>
          <p:cNvSpPr>
            <a:spLocks noGrp="1"/>
          </p:cNvSpPr>
          <p:nvPr>
            <p:ph type="pic" sz="quarter" idx="30"/>
          </p:nvPr>
        </p:nvSpPr>
        <p:spPr>
          <a:xfrm>
            <a:off x="2425260" y="838200"/>
            <a:ext cx="2000252" cy="2667000"/>
          </a:xfrm>
          <a:prstGeom prst="rect">
            <a:avLst/>
          </a:prstGeom>
          <a:solidFill>
            <a:srgbClr val="F0F0F0"/>
          </a:solidFill>
          <a:ln w="57150">
            <a:solidFill>
              <a:schemeClr val="bg1"/>
            </a:solidFill>
          </a:ln>
          <a:effectLst>
            <a:outerShdw dist="38100" dir="2700000" algn="tl" rotWithShape="0">
              <a:prstClr val="black">
                <a:alpha val="17000"/>
              </a:prstClr>
            </a:outerShdw>
          </a:effectLst>
        </p:spPr>
        <p:txBody>
          <a:bodyPr vert="horz" lIns="91440" tIns="45720" rIns="91440" bIns="45720" rtlCol="0">
            <a:normAutofit/>
          </a:bodyPr>
          <a:lstStyle>
            <a:lvl1pPr marL="0" marR="0" indent="0" algn="ctr" defTabSz="914400" rtl="0" eaLnBrk="1" latinLnBrk="0" hangingPunct="1">
              <a:spcBef>
                <a:spcPct val="20000"/>
              </a:spcBef>
              <a:buFontTx/>
              <a:buNone/>
              <a:defRPr kumimoji="0" lang="es-ES" sz="2000" i="0" kern="1200">
                <a:solidFill>
                  <a:schemeClr val="tx1">
                    <a:lumMod val="65000"/>
                    <a:lumOff val="35000"/>
                  </a:schemeClr>
                </a:solidFill>
                <a:latin typeface="+mn-lt"/>
                <a:ea typeface="+mn-ea"/>
                <a:cs typeface="+mn-cs"/>
              </a:defRPr>
            </a:lvl1pPr>
            <a:extLst/>
          </a:lstStyle>
          <a:p>
            <a:pPr marL="0" marR="0" indent="0" algn="ctr" eaLnBrk="1" latinLnBrk="0" hangingPunct="1"/>
            <a:r>
              <a:rPr lang="es-ES_tradnl" smtClean="0"/>
              <a:t>Arrastre la imagen al marcador de posición o haga clic en el icono para agregar</a:t>
            </a:r>
            <a:endParaRPr/>
          </a:p>
        </p:txBody>
      </p:sp>
      <p:sp>
        <p:nvSpPr>
          <p:cNvPr id="9" name="Rectangle 7"/>
          <p:cNvSpPr>
            <a:spLocks noGrp="1"/>
          </p:cNvSpPr>
          <p:nvPr>
            <p:ph type="pic" sz="quarter" idx="32"/>
          </p:nvPr>
        </p:nvSpPr>
        <p:spPr>
          <a:xfrm>
            <a:off x="6816366" y="838200"/>
            <a:ext cx="2000252" cy="2667000"/>
          </a:xfrm>
          <a:prstGeom prst="rect">
            <a:avLst/>
          </a:prstGeom>
          <a:solidFill>
            <a:srgbClr val="F0F0F0"/>
          </a:solidFill>
          <a:ln w="57150">
            <a:solidFill>
              <a:schemeClr val="bg1"/>
            </a:solidFill>
          </a:ln>
          <a:effectLst>
            <a:outerShdw dist="38100" dir="2700000" algn="tl" rotWithShape="0">
              <a:prstClr val="black">
                <a:alpha val="17000"/>
              </a:prstClr>
            </a:outerShdw>
          </a:effectLst>
        </p:spPr>
        <p:txBody>
          <a:bodyPr vert="horz" lIns="91440" tIns="45720" rIns="91440" bIns="45720" rtlCol="0">
            <a:normAutofit/>
          </a:bodyPr>
          <a:lstStyle>
            <a:lvl1pPr marL="0" marR="0" indent="0" algn="ctr" defTabSz="914400" rtl="0" eaLnBrk="1" latinLnBrk="0" hangingPunct="1">
              <a:spcBef>
                <a:spcPct val="20000"/>
              </a:spcBef>
              <a:buFontTx/>
              <a:buNone/>
              <a:defRPr kumimoji="0" lang="es-ES" sz="2000" i="0" kern="1200">
                <a:solidFill>
                  <a:schemeClr val="tx1">
                    <a:lumMod val="65000"/>
                    <a:lumOff val="35000"/>
                  </a:schemeClr>
                </a:solidFill>
                <a:latin typeface="+mn-lt"/>
                <a:ea typeface="+mn-ea"/>
                <a:cs typeface="+mn-cs"/>
              </a:defRPr>
            </a:lvl1pPr>
            <a:extLst/>
          </a:lstStyle>
          <a:p>
            <a:pPr marL="0" marR="0" indent="0" algn="ctr" eaLnBrk="1" latinLnBrk="0" hangingPunct="1"/>
            <a:r>
              <a:rPr lang="es-ES_tradnl" smtClean="0"/>
              <a:t>Arrastre la imagen al marcador de posición o haga clic en el icono para agregar</a:t>
            </a:r>
            <a:endParaRPr/>
          </a:p>
        </p:txBody>
      </p:sp>
      <p:sp>
        <p:nvSpPr>
          <p:cNvPr id="10" name="Rectangle 7"/>
          <p:cNvSpPr>
            <a:spLocks noGrp="1"/>
          </p:cNvSpPr>
          <p:nvPr>
            <p:ph type="body" sz="quarter" idx="29" hasCustomPrompt="1"/>
          </p:nvPr>
        </p:nvSpPr>
        <p:spPr>
          <a:xfrm>
            <a:off x="228600" y="3733799"/>
            <a:ext cx="8610600" cy="457200"/>
          </a:xfrm>
        </p:spPr>
        <p:txBody>
          <a:bodyPr anchor="t" anchorCtr="0">
            <a:noAutofit/>
          </a:bodyPr>
          <a:lstStyle>
            <a:lvl1pPr marL="0" marR="0" indent="0" algn="l" eaLnBrk="1" latinLnBrk="0" hangingPunct="1">
              <a:buFontTx/>
              <a:buNone/>
              <a:defRPr kumimoji="0" lang="es-ES" sz="2600" b="1" baseline="0">
                <a:solidFill>
                  <a:srgbClr val="FC7500"/>
                </a:solidFill>
              </a:defRPr>
            </a:lvl1pPr>
            <a:extLst/>
          </a:lstStyle>
          <a:p>
            <a:pPr lvl="0"/>
            <a:r>
              <a:rPr kumimoji="0" lang="es-ES"/>
              <a:t>Haga clic para agregar un estilo de texto</a:t>
            </a:r>
          </a:p>
        </p:txBody>
      </p:sp>
      <p:sp>
        <p:nvSpPr>
          <p:cNvPr id="12" name="Text Placeholder 11"/>
          <p:cNvSpPr>
            <a:spLocks noGrp="1"/>
          </p:cNvSpPr>
          <p:nvPr>
            <p:ph type="body" sz="quarter" idx="33" hasCustomPrompt="1"/>
          </p:nvPr>
        </p:nvSpPr>
        <p:spPr>
          <a:xfrm>
            <a:off x="228600" y="4343399"/>
            <a:ext cx="8610600" cy="1600200"/>
          </a:xfrm>
        </p:spPr>
        <p:txBody>
          <a:bodyPr>
            <a:normAutofit/>
          </a:bodyPr>
          <a:lstStyle>
            <a:lvl1pPr eaLnBrk="1" latinLnBrk="0" hangingPunct="1">
              <a:buNone/>
              <a:defRPr kumimoji="0" lang="es-ES" sz="2000">
                <a:solidFill>
                  <a:schemeClr val="tx1">
                    <a:lumMod val="75000"/>
                    <a:lumOff val="25000"/>
                  </a:schemeClr>
                </a:solidFill>
              </a:defRPr>
            </a:lvl1pPr>
          </a:lstStyle>
          <a:p>
            <a:pPr lvl="0"/>
            <a:r>
              <a:rPr kumimoji="0" lang="es-ES"/>
              <a:t>Haga clic para agregar texto al título</a:t>
            </a:r>
          </a:p>
        </p:txBody>
      </p:sp>
      <p:grpSp>
        <p:nvGrpSpPr>
          <p:cNvPr id="11" name="Group 10"/>
          <p:cNvGrpSpPr/>
          <p:nvPr userDrawn="1"/>
        </p:nvGrpSpPr>
        <p:grpSpPr>
          <a:xfrm rot="5400000">
            <a:off x="4277032" y="1991032"/>
            <a:ext cx="589936" cy="9144000"/>
            <a:chOff x="8524568" y="0"/>
            <a:chExt cx="589936" cy="6858000"/>
          </a:xfrm>
        </p:grpSpPr>
        <p:sp>
          <p:nvSpPr>
            <p:cNvPr id="13" name="Rectangle 12"/>
            <p:cNvSpPr/>
            <p:nvPr userDrawn="1"/>
          </p:nvSpPr>
          <p:spPr>
            <a:xfrm>
              <a:off x="8524568" y="0"/>
              <a:ext cx="540774" cy="6858000"/>
            </a:xfrm>
            <a:prstGeom prst="rect">
              <a:avLst/>
            </a:prstGeom>
            <a:solidFill>
              <a:srgbClr val="FC7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0" lang="es-ES">
                <a:solidFill>
                  <a:srgbClr val="FC7500"/>
                </a:solidFill>
              </a:endParaRPr>
            </a:p>
          </p:txBody>
        </p:sp>
        <p:cxnSp>
          <p:nvCxnSpPr>
            <p:cNvPr id="14" name="Straight Connector 13"/>
            <p:cNvCxnSpPr/>
            <p:nvPr userDrawn="1"/>
          </p:nvCxnSpPr>
          <p:spPr>
            <a:xfrm rot="5400000">
              <a:off x="5685504" y="3429000"/>
              <a:ext cx="6858000" cy="0"/>
            </a:xfrm>
            <a:prstGeom prst="line">
              <a:avLst/>
            </a:prstGeom>
            <a:ln w="50800">
              <a:solidFill>
                <a:srgbClr val="FC7500"/>
              </a:solidFill>
            </a:ln>
          </p:spPr>
          <p:style>
            <a:lnRef idx="1">
              <a:schemeClr val="accent1"/>
            </a:lnRef>
            <a:fillRef idx="0">
              <a:schemeClr val="accent1"/>
            </a:fillRef>
            <a:effectRef idx="0">
              <a:schemeClr val="accent1"/>
            </a:effectRef>
            <a:fontRef idx="minor">
              <a:schemeClr val="tx1"/>
            </a:fontRef>
          </p:style>
        </p:cxnSp>
      </p:grpSp>
      <p:sp>
        <p:nvSpPr>
          <p:cNvPr id="15" name="Date Placeholder 2"/>
          <p:cNvSpPr>
            <a:spLocks noGrp="1"/>
          </p:cNvSpPr>
          <p:nvPr>
            <p:ph type="dt" sz="half" idx="10"/>
          </p:nvPr>
        </p:nvSpPr>
        <p:spPr>
          <a:xfrm>
            <a:off x="457200" y="6553200"/>
            <a:ext cx="2133600" cy="304800"/>
          </a:xfrm>
        </p:spPr>
        <p:txBody>
          <a:bodyPr/>
          <a:lstStyle>
            <a:lvl1pPr eaLnBrk="1" latinLnBrk="0" hangingPunct="1">
              <a:defRPr kumimoji="0" lang="es-ES">
                <a:solidFill>
                  <a:schemeClr val="bg1"/>
                </a:solidFill>
              </a:defRPr>
            </a:lvl1pPr>
          </a:lstStyle>
          <a:p>
            <a:fld id="{EFEED2B4-868F-4681-9E70-FF7ECCDC67D4}" type="datetimeFigureOut">
              <a:pPr/>
              <a:t>6/6/17</a:t>
            </a:fld>
            <a:endParaRPr kumimoji="0" lang="es-ES"/>
          </a:p>
        </p:txBody>
      </p:sp>
      <p:sp>
        <p:nvSpPr>
          <p:cNvPr id="16" name="Footer Placeholder 3"/>
          <p:cNvSpPr>
            <a:spLocks noGrp="1"/>
          </p:cNvSpPr>
          <p:nvPr>
            <p:ph type="ftr" sz="quarter" idx="11"/>
          </p:nvPr>
        </p:nvSpPr>
        <p:spPr>
          <a:xfrm>
            <a:off x="3124200" y="6553200"/>
            <a:ext cx="2895600" cy="304800"/>
          </a:xfrm>
        </p:spPr>
        <p:txBody>
          <a:bodyPr/>
          <a:lstStyle>
            <a:lvl1pPr eaLnBrk="1" latinLnBrk="0" hangingPunct="1">
              <a:defRPr kumimoji="0" lang="es-ES">
                <a:solidFill>
                  <a:schemeClr val="bg1"/>
                </a:solidFill>
              </a:defRPr>
            </a:lvl1pPr>
          </a:lstStyle>
          <a:p>
            <a:endParaRPr kumimoji="0" lang="es-ES"/>
          </a:p>
        </p:txBody>
      </p:sp>
      <p:sp>
        <p:nvSpPr>
          <p:cNvPr id="17" name="Slide Number Placeholder 4"/>
          <p:cNvSpPr>
            <a:spLocks noGrp="1"/>
          </p:cNvSpPr>
          <p:nvPr>
            <p:ph type="sldNum" sz="quarter" idx="12"/>
          </p:nvPr>
        </p:nvSpPr>
        <p:spPr>
          <a:xfrm>
            <a:off x="6553200" y="6553200"/>
            <a:ext cx="2133600" cy="304800"/>
          </a:xfrm>
        </p:spPr>
        <p:txBody>
          <a:bodyPr/>
          <a:lstStyle>
            <a:lvl1pPr eaLnBrk="1" latinLnBrk="0" hangingPunct="1">
              <a:defRPr kumimoji="0" lang="es-ES">
                <a:solidFill>
                  <a:schemeClr val="bg1"/>
                </a:solidFill>
              </a:defRPr>
            </a:lvl1pPr>
          </a:lstStyle>
          <a:p>
            <a:fld id="{80F88FF4-1BD9-4AA8-B980-C7776087ABAF}" type="slidenum">
              <a:pPr/>
              <a:t>‹Nr.›</a:t>
            </a:fld>
            <a:endParaRPr kumimoji="0" lang="es-ES"/>
          </a:p>
        </p:txBody>
      </p:sp>
    </p:spTree>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4: mixto">
    <p:spTree>
      <p:nvGrpSpPr>
        <p:cNvPr id="1" name=""/>
        <p:cNvGrpSpPr/>
        <p:nvPr/>
      </p:nvGrpSpPr>
      <p:grpSpPr>
        <a:xfrm>
          <a:off x="0" y="0"/>
          <a:ext cx="0" cy="0"/>
          <a:chOff x="0" y="0"/>
          <a:chExt cx="0" cy="0"/>
        </a:xfrm>
      </p:grpSpPr>
      <p:pic>
        <p:nvPicPr>
          <p:cNvPr id="17" name="Picture 16"/>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3804047" cy="6858000"/>
          </a:xfrm>
          <a:prstGeom prst="rect">
            <a:avLst/>
          </a:prstGeom>
        </p:spPr>
      </p:pic>
      <p:sp>
        <p:nvSpPr>
          <p:cNvPr id="6" name="Rectangle 7"/>
          <p:cNvSpPr>
            <a:spLocks noGrp="1"/>
          </p:cNvSpPr>
          <p:nvPr>
            <p:ph type="pic" sz="quarter" idx="14"/>
          </p:nvPr>
        </p:nvSpPr>
        <p:spPr>
          <a:xfrm>
            <a:off x="762000" y="257665"/>
            <a:ext cx="4481957" cy="5990735"/>
          </a:xfrm>
          <a:prstGeom prst="rect">
            <a:avLst/>
          </a:prstGeom>
          <a:solidFill>
            <a:srgbClr val="F0F0F0"/>
          </a:solidFill>
          <a:ln w="57150">
            <a:solidFill>
              <a:schemeClr val="bg1"/>
            </a:solidFill>
          </a:ln>
          <a:effectLst>
            <a:outerShdw dist="38100" dir="2700000" algn="tl" rotWithShape="0">
              <a:prstClr val="black">
                <a:alpha val="17000"/>
              </a:prstClr>
            </a:outerShdw>
          </a:effectLst>
        </p:spPr>
        <p:txBody>
          <a:bodyPr vert="horz" lIns="91440" tIns="45720" rIns="91440" bIns="45720" rtlCol="0">
            <a:normAutofit/>
          </a:bodyPr>
          <a:lstStyle>
            <a:lvl1pPr marL="0" marR="0" indent="0" algn="ctr" defTabSz="914400" rtl="0" eaLnBrk="1" latinLnBrk="0" hangingPunct="1">
              <a:spcBef>
                <a:spcPct val="20000"/>
              </a:spcBef>
              <a:buFontTx/>
              <a:buNone/>
              <a:defRPr kumimoji="0" lang="es-ES" sz="2400" kern="1200">
                <a:solidFill>
                  <a:schemeClr val="tx1">
                    <a:lumMod val="65000"/>
                    <a:lumOff val="35000"/>
                  </a:schemeClr>
                </a:solidFill>
                <a:latin typeface="+mn-lt"/>
                <a:ea typeface="+mn-ea"/>
                <a:cs typeface="+mn-cs"/>
              </a:defRPr>
            </a:lvl1pPr>
            <a:extLst/>
          </a:lstStyle>
          <a:p>
            <a:pPr marL="0" marR="0" indent="0" algn="ctr" eaLnBrk="1" latinLnBrk="0" hangingPunct="1"/>
            <a:r>
              <a:rPr lang="es-ES_tradnl" smtClean="0"/>
              <a:t>Arrastre la imagen al marcador de posición o haga clic en el icono para agregar</a:t>
            </a:r>
            <a:endParaRPr/>
          </a:p>
        </p:txBody>
      </p:sp>
      <p:sp>
        <p:nvSpPr>
          <p:cNvPr id="7" name="Rectangle 7"/>
          <p:cNvSpPr>
            <a:spLocks noGrp="1" noChangeAspect="1"/>
          </p:cNvSpPr>
          <p:nvPr>
            <p:ph type="pic" sz="quarter" idx="18"/>
          </p:nvPr>
        </p:nvSpPr>
        <p:spPr>
          <a:xfrm>
            <a:off x="5655438" y="257665"/>
            <a:ext cx="2366713" cy="1775033"/>
          </a:xfrm>
          <a:prstGeom prst="rect">
            <a:avLst/>
          </a:prstGeom>
          <a:solidFill>
            <a:srgbClr val="F0F0F0"/>
          </a:solidFill>
          <a:ln w="57150">
            <a:solidFill>
              <a:schemeClr val="bg1"/>
            </a:solidFill>
          </a:ln>
          <a:effectLst>
            <a:outerShdw dist="38100" dir="2700000" algn="tl" rotWithShape="0">
              <a:prstClr val="black">
                <a:alpha val="17000"/>
              </a:prstClr>
            </a:outerShdw>
          </a:effectLst>
        </p:spPr>
        <p:txBody>
          <a:bodyPr vert="horz" lIns="91440" tIns="45720" rIns="91440" bIns="45720" rtlCol="0">
            <a:normAutofit/>
          </a:bodyPr>
          <a:lstStyle>
            <a:lvl1pPr marL="0" marR="0" indent="0" algn="ctr" defTabSz="914400" rtl="0" eaLnBrk="1" latinLnBrk="0" hangingPunct="1">
              <a:spcBef>
                <a:spcPct val="20000"/>
              </a:spcBef>
              <a:buFontTx/>
              <a:buNone/>
              <a:defRPr kumimoji="0" lang="es-ES" sz="2000" kern="1200">
                <a:solidFill>
                  <a:schemeClr val="tx1">
                    <a:lumMod val="65000"/>
                    <a:lumOff val="35000"/>
                  </a:schemeClr>
                </a:solidFill>
                <a:latin typeface="+mn-lt"/>
                <a:ea typeface="+mn-ea"/>
                <a:cs typeface="+mn-cs"/>
              </a:defRPr>
            </a:lvl1pPr>
            <a:extLst/>
          </a:lstStyle>
          <a:p>
            <a:pPr marL="0" marR="0" indent="0" algn="ctr" eaLnBrk="1" latinLnBrk="0" hangingPunct="1"/>
            <a:r>
              <a:rPr lang="es-ES_tradnl" smtClean="0"/>
              <a:t>Arrastre la imagen al marcador de posición o haga clic en el icono para agregar</a:t>
            </a:r>
            <a:endParaRPr/>
          </a:p>
        </p:txBody>
      </p:sp>
      <p:sp>
        <p:nvSpPr>
          <p:cNvPr id="8" name="Picture Placeholder 7"/>
          <p:cNvSpPr>
            <a:spLocks noGrp="1" noChangeAspect="1"/>
          </p:cNvSpPr>
          <p:nvPr>
            <p:ph type="pic" sz="quarter" idx="22"/>
          </p:nvPr>
        </p:nvSpPr>
        <p:spPr>
          <a:xfrm>
            <a:off x="5655438" y="2362200"/>
            <a:ext cx="2366713" cy="1775033"/>
          </a:xfrm>
          <a:prstGeom prst="rect">
            <a:avLst/>
          </a:prstGeom>
          <a:solidFill>
            <a:srgbClr val="F0F0F0"/>
          </a:solidFill>
          <a:ln w="57150">
            <a:solidFill>
              <a:schemeClr val="bg1"/>
            </a:solidFill>
          </a:ln>
          <a:effectLst>
            <a:outerShdw dist="38100" dir="2700000" algn="tl" rotWithShape="0">
              <a:prstClr val="black">
                <a:alpha val="17000"/>
              </a:prstClr>
            </a:outerShdw>
          </a:effectLst>
        </p:spPr>
        <p:txBody>
          <a:bodyPr vert="horz" lIns="91440" tIns="45720" rIns="91440" bIns="45720" rtlCol="0">
            <a:normAutofit/>
          </a:bodyPr>
          <a:lstStyle>
            <a:lvl1pPr marL="0" marR="0" indent="0" algn="ctr" defTabSz="914400" rtl="0" eaLnBrk="1" latinLnBrk="0" hangingPunct="1">
              <a:spcBef>
                <a:spcPct val="20000"/>
              </a:spcBef>
              <a:buFontTx/>
              <a:buNone/>
              <a:defRPr kumimoji="0" lang="es-ES" sz="2000" kern="1200">
                <a:solidFill>
                  <a:schemeClr val="tx1">
                    <a:lumMod val="65000"/>
                    <a:lumOff val="35000"/>
                  </a:schemeClr>
                </a:solidFill>
                <a:latin typeface="+mn-lt"/>
                <a:ea typeface="+mn-ea"/>
                <a:cs typeface="+mn-cs"/>
              </a:defRPr>
            </a:lvl1pPr>
            <a:extLst/>
          </a:lstStyle>
          <a:p>
            <a:pPr marL="0" marR="0" indent="0" algn="ctr" eaLnBrk="1" latinLnBrk="0" hangingPunct="1"/>
            <a:r>
              <a:rPr lang="es-ES_tradnl" smtClean="0"/>
              <a:t>Arrastre la imagen al marcador de posición o haga clic en el icono para agregar</a:t>
            </a:r>
            <a:endParaRPr/>
          </a:p>
        </p:txBody>
      </p:sp>
      <p:sp>
        <p:nvSpPr>
          <p:cNvPr id="9" name="Rectangle 7"/>
          <p:cNvSpPr>
            <a:spLocks noGrp="1" noChangeAspect="1"/>
          </p:cNvSpPr>
          <p:nvPr>
            <p:ph type="pic" sz="quarter" idx="23"/>
          </p:nvPr>
        </p:nvSpPr>
        <p:spPr>
          <a:xfrm>
            <a:off x="5655438" y="4495800"/>
            <a:ext cx="2366713" cy="1775033"/>
          </a:xfrm>
          <a:prstGeom prst="rect">
            <a:avLst/>
          </a:prstGeom>
          <a:solidFill>
            <a:srgbClr val="F0F0F0"/>
          </a:solidFill>
          <a:ln w="57150">
            <a:solidFill>
              <a:schemeClr val="bg1"/>
            </a:solidFill>
          </a:ln>
          <a:effectLst>
            <a:outerShdw dist="38100" dir="2700000" algn="tl" rotWithShape="0">
              <a:prstClr val="black">
                <a:alpha val="17000"/>
              </a:prstClr>
            </a:outerShdw>
          </a:effectLst>
        </p:spPr>
        <p:txBody>
          <a:bodyPr vert="horz" lIns="91440" tIns="45720" rIns="91440" bIns="45720" rtlCol="0">
            <a:normAutofit/>
          </a:bodyPr>
          <a:lstStyle>
            <a:lvl1pPr marL="0" marR="0" indent="0" algn="ctr" defTabSz="914400" rtl="0" eaLnBrk="1" latinLnBrk="0" hangingPunct="1">
              <a:spcBef>
                <a:spcPct val="20000"/>
              </a:spcBef>
              <a:buFontTx/>
              <a:buNone/>
              <a:defRPr kumimoji="0" lang="es-ES" sz="2000" kern="1200">
                <a:solidFill>
                  <a:schemeClr val="tx1">
                    <a:lumMod val="65000"/>
                    <a:lumOff val="35000"/>
                  </a:schemeClr>
                </a:solidFill>
                <a:latin typeface="+mn-lt"/>
                <a:ea typeface="+mn-ea"/>
                <a:cs typeface="+mn-cs"/>
              </a:defRPr>
            </a:lvl1pPr>
            <a:extLst/>
          </a:lstStyle>
          <a:p>
            <a:pPr marL="0" marR="0" indent="0" algn="ctr" eaLnBrk="1" latinLnBrk="0" hangingPunct="1"/>
            <a:r>
              <a:rPr lang="es-ES_tradnl" smtClean="0"/>
              <a:t>Arrastre la imagen al marcador de posición o haga clic en el icono para agregar</a:t>
            </a:r>
            <a:endParaRPr/>
          </a:p>
        </p:txBody>
      </p:sp>
      <p:sp>
        <p:nvSpPr>
          <p:cNvPr id="12" name="Date Placeholder 3"/>
          <p:cNvSpPr>
            <a:spLocks noGrp="1"/>
          </p:cNvSpPr>
          <p:nvPr>
            <p:ph type="dt" sz="half" idx="10"/>
          </p:nvPr>
        </p:nvSpPr>
        <p:spPr>
          <a:xfrm>
            <a:off x="457200" y="6553200"/>
            <a:ext cx="2133600" cy="304800"/>
          </a:xfrm>
        </p:spPr>
        <p:txBody>
          <a:bodyPr/>
          <a:lstStyle/>
          <a:p>
            <a:fld id="{EFEED2B4-868F-4681-9E70-FF7ECCDC67D4}" type="datetimeFigureOut">
              <a:t>6/6/17</a:t>
            </a:fld>
            <a:endParaRPr kumimoji="0" lang="es-ES"/>
          </a:p>
        </p:txBody>
      </p:sp>
      <p:sp>
        <p:nvSpPr>
          <p:cNvPr id="13" name="Footer Placeholder 4"/>
          <p:cNvSpPr>
            <a:spLocks noGrp="1"/>
          </p:cNvSpPr>
          <p:nvPr>
            <p:ph type="ftr" sz="quarter" idx="11"/>
          </p:nvPr>
        </p:nvSpPr>
        <p:spPr>
          <a:xfrm>
            <a:off x="2971800" y="6553200"/>
            <a:ext cx="2895600" cy="304800"/>
          </a:xfrm>
        </p:spPr>
        <p:txBody>
          <a:bodyPr/>
          <a:lstStyle/>
          <a:p>
            <a:endParaRPr kumimoji="0" lang="es-ES"/>
          </a:p>
        </p:txBody>
      </p:sp>
      <p:sp>
        <p:nvSpPr>
          <p:cNvPr id="14" name="Slide Number Placeholder 5"/>
          <p:cNvSpPr>
            <a:spLocks noGrp="1"/>
          </p:cNvSpPr>
          <p:nvPr>
            <p:ph type="sldNum" sz="quarter" idx="12"/>
          </p:nvPr>
        </p:nvSpPr>
        <p:spPr>
          <a:xfrm>
            <a:off x="6248400" y="6553200"/>
            <a:ext cx="2057400" cy="304800"/>
          </a:xfrm>
        </p:spPr>
        <p:txBody>
          <a:bodyPr/>
          <a:lstStyle/>
          <a:p>
            <a:fld id="{80F88FF4-1BD9-4AA8-B980-C7776087ABAF}" type="slidenum">
              <a:t>‹Nr.›</a:t>
            </a:fld>
            <a:endParaRPr kumimoji="0" lang="es-ES"/>
          </a:p>
        </p:txBody>
      </p:sp>
      <p:sp>
        <p:nvSpPr>
          <p:cNvPr id="15" name="Rectangle 14"/>
          <p:cNvSpPr/>
          <p:nvPr userDrawn="1"/>
        </p:nvSpPr>
        <p:spPr>
          <a:xfrm>
            <a:off x="8524568" y="0"/>
            <a:ext cx="540774" cy="6858000"/>
          </a:xfrm>
          <a:prstGeom prst="rect">
            <a:avLst/>
          </a:prstGeom>
          <a:solidFill>
            <a:srgbClr val="91BE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0" lang="es-ES">
              <a:solidFill>
                <a:srgbClr val="FC7500"/>
              </a:solidFill>
            </a:endParaRPr>
          </a:p>
        </p:txBody>
      </p:sp>
      <p:cxnSp>
        <p:nvCxnSpPr>
          <p:cNvPr id="16" name="Straight Connector 15"/>
          <p:cNvCxnSpPr/>
          <p:nvPr userDrawn="1"/>
        </p:nvCxnSpPr>
        <p:spPr>
          <a:xfrm rot="5400000">
            <a:off x="5693734" y="3429000"/>
            <a:ext cx="6858000" cy="0"/>
          </a:xfrm>
          <a:prstGeom prst="line">
            <a:avLst/>
          </a:prstGeom>
          <a:ln w="50800">
            <a:solidFill>
              <a:srgbClr val="91BED4"/>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ción del álbum ">
    <p:spTree>
      <p:nvGrpSpPr>
        <p:cNvPr id="1" name=""/>
        <p:cNvGrpSpPr/>
        <p:nvPr/>
      </p:nvGrpSpPr>
      <p:grpSpPr>
        <a:xfrm>
          <a:off x="0" y="0"/>
          <a:ext cx="0" cy="0"/>
          <a:chOff x="0" y="0"/>
          <a:chExt cx="0" cy="0"/>
        </a:xfrm>
      </p:grpSpPr>
      <p:pic>
        <p:nvPicPr>
          <p:cNvPr id="13" name="Picture 1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3804047" cy="6858000"/>
          </a:xfrm>
          <a:prstGeom prst="rect">
            <a:avLst/>
          </a:prstGeom>
        </p:spPr>
      </p:pic>
      <p:sp>
        <p:nvSpPr>
          <p:cNvPr id="2" name="Title 1"/>
          <p:cNvSpPr>
            <a:spLocks noGrp="1"/>
          </p:cNvSpPr>
          <p:nvPr>
            <p:ph type="title"/>
          </p:nvPr>
        </p:nvSpPr>
        <p:spPr>
          <a:xfrm>
            <a:off x="609600" y="4646839"/>
            <a:ext cx="7772400" cy="1362075"/>
          </a:xfrm>
        </p:spPr>
        <p:txBody>
          <a:bodyPr anchor="t"/>
          <a:lstStyle>
            <a:lvl1pPr algn="l" eaLnBrk="1" latinLnBrk="0" hangingPunct="1">
              <a:defRPr kumimoji="0" lang="es-ES" sz="4000" b="1" cap="all">
                <a:solidFill>
                  <a:schemeClr val="tx1">
                    <a:lumMod val="85000"/>
                    <a:lumOff val="15000"/>
                  </a:schemeClr>
                </a:solidFill>
              </a:defRPr>
            </a:lvl1pPr>
          </a:lstStyle>
          <a:p>
            <a:pPr eaLnBrk="1" latinLnBrk="0" hangingPunct="1"/>
            <a:r>
              <a:rPr lang="es-ES_tradnl" smtClean="0"/>
              <a:t>Clic para editar título</a:t>
            </a:r>
            <a:endParaRPr/>
          </a:p>
        </p:txBody>
      </p:sp>
      <p:sp>
        <p:nvSpPr>
          <p:cNvPr id="3" name="Text Placeholder 2"/>
          <p:cNvSpPr>
            <a:spLocks noGrp="1"/>
          </p:cNvSpPr>
          <p:nvPr>
            <p:ph type="body" idx="1"/>
          </p:nvPr>
        </p:nvSpPr>
        <p:spPr>
          <a:xfrm>
            <a:off x="609600" y="3146652"/>
            <a:ext cx="7772400" cy="1500187"/>
          </a:xfrm>
        </p:spPr>
        <p:txBody>
          <a:bodyPr anchor="b"/>
          <a:lstStyle>
            <a:lvl1pPr marL="0" indent="0" eaLnBrk="1" latinLnBrk="0" hangingPunct="1">
              <a:buNone/>
              <a:defRPr kumimoji="0" lang="es-ES" sz="2000">
                <a:solidFill>
                  <a:schemeClr val="tx1">
                    <a:tint val="75000"/>
                  </a:schemeClr>
                </a:solidFill>
              </a:defRPr>
            </a:lvl1pPr>
            <a:lvl2pPr marL="457200" indent="0" eaLnBrk="1" latinLnBrk="0" hangingPunct="1">
              <a:buNone/>
              <a:defRPr kumimoji="0" lang="es-ES" sz="1800">
                <a:solidFill>
                  <a:schemeClr val="tx1">
                    <a:tint val="75000"/>
                  </a:schemeClr>
                </a:solidFill>
              </a:defRPr>
            </a:lvl2pPr>
            <a:lvl3pPr marL="914400" indent="0" eaLnBrk="1" latinLnBrk="0" hangingPunct="1">
              <a:buNone/>
              <a:defRPr kumimoji="0" lang="es-ES" sz="1600">
                <a:solidFill>
                  <a:schemeClr val="tx1">
                    <a:tint val="75000"/>
                  </a:schemeClr>
                </a:solidFill>
              </a:defRPr>
            </a:lvl3pPr>
            <a:lvl4pPr marL="1371600" indent="0" eaLnBrk="1" latinLnBrk="0" hangingPunct="1">
              <a:buNone/>
              <a:defRPr kumimoji="0" lang="es-ES" sz="1400">
                <a:solidFill>
                  <a:schemeClr val="tx1">
                    <a:tint val="75000"/>
                  </a:schemeClr>
                </a:solidFill>
              </a:defRPr>
            </a:lvl4pPr>
            <a:lvl5pPr marL="1828800" indent="0" eaLnBrk="1" latinLnBrk="0" hangingPunct="1">
              <a:buNone/>
              <a:defRPr kumimoji="0" lang="es-ES" sz="1400">
                <a:solidFill>
                  <a:schemeClr val="tx1">
                    <a:tint val="75000"/>
                  </a:schemeClr>
                </a:solidFill>
              </a:defRPr>
            </a:lvl5pPr>
            <a:lvl6pPr marL="2286000" indent="0" eaLnBrk="1" latinLnBrk="0" hangingPunct="1">
              <a:buNone/>
              <a:defRPr kumimoji="0" lang="es-ES" sz="1400">
                <a:solidFill>
                  <a:schemeClr val="tx1">
                    <a:tint val="75000"/>
                  </a:schemeClr>
                </a:solidFill>
              </a:defRPr>
            </a:lvl6pPr>
            <a:lvl7pPr marL="2743200" indent="0" eaLnBrk="1" latinLnBrk="0" hangingPunct="1">
              <a:buNone/>
              <a:defRPr kumimoji="0" lang="es-ES" sz="1400">
                <a:solidFill>
                  <a:schemeClr val="tx1">
                    <a:tint val="75000"/>
                  </a:schemeClr>
                </a:solidFill>
              </a:defRPr>
            </a:lvl7pPr>
            <a:lvl8pPr marL="3200400" indent="0" eaLnBrk="1" latinLnBrk="0" hangingPunct="1">
              <a:buNone/>
              <a:defRPr kumimoji="0" lang="es-ES" sz="1400">
                <a:solidFill>
                  <a:schemeClr val="tx1">
                    <a:tint val="75000"/>
                  </a:schemeClr>
                </a:solidFill>
              </a:defRPr>
            </a:lvl8pPr>
            <a:lvl9pPr marL="3657600" indent="0" eaLnBrk="1" latinLnBrk="0" hangingPunct="1">
              <a:buNone/>
              <a:defRPr kumimoji="0" lang="es-ES" sz="1400">
                <a:solidFill>
                  <a:schemeClr val="tx1">
                    <a:tint val="75000"/>
                  </a:schemeClr>
                </a:solidFill>
              </a:defRPr>
            </a:lvl9pPr>
          </a:lstStyle>
          <a:p>
            <a:pPr lvl="0" eaLnBrk="1" latinLnBrk="0" hangingPunct="1"/>
            <a:r>
              <a:rPr lang="es-ES_tradnl" smtClean="0"/>
              <a:t>Haga clic para modificar el estilo de texto del patrón</a:t>
            </a:r>
          </a:p>
        </p:txBody>
      </p:sp>
      <p:sp>
        <p:nvSpPr>
          <p:cNvPr id="9" name="Date Placeholder 3"/>
          <p:cNvSpPr>
            <a:spLocks noGrp="1"/>
          </p:cNvSpPr>
          <p:nvPr>
            <p:ph type="dt" sz="half" idx="10"/>
          </p:nvPr>
        </p:nvSpPr>
        <p:spPr>
          <a:xfrm>
            <a:off x="457200" y="6553200"/>
            <a:ext cx="2133600" cy="304800"/>
          </a:xfrm>
        </p:spPr>
        <p:txBody>
          <a:bodyPr/>
          <a:lstStyle/>
          <a:p>
            <a:fld id="{EFEED2B4-868F-4681-9E70-FF7ECCDC67D4}" type="datetimeFigureOut">
              <a:t>6/6/17</a:t>
            </a:fld>
            <a:endParaRPr kumimoji="0" lang="es-ES"/>
          </a:p>
        </p:txBody>
      </p:sp>
      <p:sp>
        <p:nvSpPr>
          <p:cNvPr id="10" name="Footer Placeholder 4"/>
          <p:cNvSpPr>
            <a:spLocks noGrp="1"/>
          </p:cNvSpPr>
          <p:nvPr>
            <p:ph type="ftr" sz="quarter" idx="11"/>
          </p:nvPr>
        </p:nvSpPr>
        <p:spPr>
          <a:xfrm>
            <a:off x="2971800" y="6553200"/>
            <a:ext cx="2895600" cy="304800"/>
          </a:xfrm>
        </p:spPr>
        <p:txBody>
          <a:bodyPr/>
          <a:lstStyle/>
          <a:p>
            <a:endParaRPr kumimoji="0" lang="es-ES"/>
          </a:p>
        </p:txBody>
      </p:sp>
      <p:sp>
        <p:nvSpPr>
          <p:cNvPr id="11" name="Slide Number Placeholder 5"/>
          <p:cNvSpPr>
            <a:spLocks noGrp="1"/>
          </p:cNvSpPr>
          <p:nvPr>
            <p:ph type="sldNum" sz="quarter" idx="12"/>
          </p:nvPr>
        </p:nvSpPr>
        <p:spPr>
          <a:xfrm>
            <a:off x="6248400" y="6553200"/>
            <a:ext cx="2057400" cy="304800"/>
          </a:xfrm>
        </p:spPr>
        <p:txBody>
          <a:bodyPr/>
          <a:lstStyle/>
          <a:p>
            <a:fld id="{80F88FF4-1BD9-4AA8-B980-C7776087ABAF}" type="slidenum">
              <a:t>‹Nr.›</a:t>
            </a:fld>
            <a:endParaRPr kumimoji="0" lang="es-E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5: 3 en horizontal y 2 en vertical">
    <p:bg>
      <p:bgPr>
        <a:solidFill>
          <a:schemeClr val="bg1">
            <a:lumMod val="95000"/>
          </a:schemeClr>
        </a:solidFill>
        <a:effectLst/>
      </p:bgPr>
    </p:bg>
    <p:spTree>
      <p:nvGrpSpPr>
        <p:cNvPr id="1" name=""/>
        <p:cNvGrpSpPr/>
        <p:nvPr/>
      </p:nvGrpSpPr>
      <p:grpSpPr>
        <a:xfrm>
          <a:off x="0" y="0"/>
          <a:ext cx="0" cy="0"/>
          <a:chOff x="0" y="0"/>
          <a:chExt cx="0" cy="0"/>
        </a:xfrm>
      </p:grpSpPr>
      <p:sp>
        <p:nvSpPr>
          <p:cNvPr id="6" name="Rectangle 7"/>
          <p:cNvSpPr>
            <a:spLocks noGrp="1"/>
          </p:cNvSpPr>
          <p:nvPr>
            <p:ph type="pic" sz="quarter" idx="14"/>
          </p:nvPr>
        </p:nvSpPr>
        <p:spPr>
          <a:xfrm>
            <a:off x="609600" y="3480498"/>
            <a:ext cx="1920956" cy="2757620"/>
          </a:xfrm>
          <a:prstGeom prst="rect">
            <a:avLst/>
          </a:prstGeom>
          <a:solidFill>
            <a:srgbClr val="F0F0F0"/>
          </a:solidFill>
          <a:ln w="57150">
            <a:solidFill>
              <a:schemeClr val="bg1"/>
            </a:solidFill>
          </a:ln>
          <a:effectLst>
            <a:outerShdw dist="38100" dir="2700000" algn="tl" rotWithShape="0">
              <a:prstClr val="black">
                <a:alpha val="17000"/>
              </a:prstClr>
            </a:outerShdw>
          </a:effectLst>
        </p:spPr>
        <p:txBody>
          <a:bodyPr vert="horz" lIns="91440" tIns="45720" rIns="91440" bIns="45720" rtlCol="0">
            <a:normAutofit/>
          </a:bodyPr>
          <a:lstStyle>
            <a:lvl1pPr marL="0" marR="0" indent="0" algn="ctr" defTabSz="914400" rtl="0" eaLnBrk="1" latinLnBrk="0" hangingPunct="1">
              <a:spcBef>
                <a:spcPct val="20000"/>
              </a:spcBef>
              <a:buFontTx/>
              <a:buNone/>
              <a:defRPr kumimoji="0" lang="es-ES" sz="2000" kern="1200">
                <a:solidFill>
                  <a:schemeClr val="tx1">
                    <a:lumMod val="65000"/>
                    <a:lumOff val="35000"/>
                  </a:schemeClr>
                </a:solidFill>
                <a:latin typeface="+mn-lt"/>
                <a:ea typeface="+mn-ea"/>
                <a:cs typeface="+mn-cs"/>
              </a:defRPr>
            </a:lvl1pPr>
            <a:extLst/>
          </a:lstStyle>
          <a:p>
            <a:pPr marL="0" marR="0" indent="0" algn="ctr" eaLnBrk="1" latinLnBrk="0" hangingPunct="1"/>
            <a:r>
              <a:rPr lang="es-ES_tradnl" smtClean="0"/>
              <a:t>Arrastre la imagen al marcador de posición o haga clic en el icono para agregar</a:t>
            </a:r>
            <a:endParaRPr/>
          </a:p>
        </p:txBody>
      </p:sp>
      <p:sp>
        <p:nvSpPr>
          <p:cNvPr id="7" name="Rectangle 7"/>
          <p:cNvSpPr>
            <a:spLocks noGrp="1"/>
          </p:cNvSpPr>
          <p:nvPr>
            <p:ph type="pic" sz="quarter" idx="17"/>
          </p:nvPr>
        </p:nvSpPr>
        <p:spPr>
          <a:xfrm>
            <a:off x="2881448" y="228600"/>
            <a:ext cx="5259410" cy="3944558"/>
          </a:xfrm>
          <a:prstGeom prst="rect">
            <a:avLst/>
          </a:prstGeom>
          <a:solidFill>
            <a:srgbClr val="F0F0F0"/>
          </a:solidFill>
          <a:ln w="57150">
            <a:solidFill>
              <a:schemeClr val="bg1"/>
            </a:solidFill>
          </a:ln>
          <a:effectLst>
            <a:outerShdw dist="38100" dir="2700000" algn="tl" rotWithShape="0">
              <a:prstClr val="black">
                <a:alpha val="17000"/>
              </a:prstClr>
            </a:outerShdw>
          </a:effectLst>
        </p:spPr>
        <p:txBody>
          <a:bodyPr vert="horz" lIns="91440" tIns="45720" rIns="91440" bIns="45720" rtlCol="0">
            <a:normAutofit/>
          </a:bodyPr>
          <a:lstStyle>
            <a:lvl1pPr marL="0" marR="0" indent="0" algn="ctr" defTabSz="914400" rtl="0" eaLnBrk="1" latinLnBrk="0" hangingPunct="1">
              <a:spcBef>
                <a:spcPct val="20000"/>
              </a:spcBef>
              <a:buFontTx/>
              <a:buNone/>
              <a:defRPr kumimoji="0" lang="es-ES" sz="2400" kern="1200">
                <a:solidFill>
                  <a:schemeClr val="tx1">
                    <a:lumMod val="65000"/>
                    <a:lumOff val="35000"/>
                  </a:schemeClr>
                </a:solidFill>
                <a:latin typeface="+mn-lt"/>
                <a:ea typeface="+mn-ea"/>
                <a:cs typeface="+mn-cs"/>
              </a:defRPr>
            </a:lvl1pPr>
            <a:extLst/>
          </a:lstStyle>
          <a:p>
            <a:pPr marL="0" marR="0" indent="0" algn="ctr" eaLnBrk="1" latinLnBrk="0" hangingPunct="1"/>
            <a:r>
              <a:rPr lang="es-ES_tradnl" smtClean="0"/>
              <a:t>Arrastre la imagen al marcador de posición o haga clic en el icono para agregar</a:t>
            </a:r>
            <a:endParaRPr/>
          </a:p>
        </p:txBody>
      </p:sp>
      <p:sp>
        <p:nvSpPr>
          <p:cNvPr id="8" name="Picture Placeholder 7"/>
          <p:cNvSpPr>
            <a:spLocks noGrp="1"/>
          </p:cNvSpPr>
          <p:nvPr>
            <p:ph type="pic" sz="quarter" idx="26"/>
          </p:nvPr>
        </p:nvSpPr>
        <p:spPr>
          <a:xfrm>
            <a:off x="609600" y="228601"/>
            <a:ext cx="1920956" cy="2757620"/>
          </a:xfrm>
          <a:prstGeom prst="rect">
            <a:avLst/>
          </a:prstGeom>
          <a:solidFill>
            <a:srgbClr val="F0F0F0"/>
          </a:solidFill>
          <a:ln w="57150">
            <a:solidFill>
              <a:schemeClr val="bg1"/>
            </a:solidFill>
          </a:ln>
          <a:effectLst>
            <a:outerShdw dist="38100" dir="2700000" algn="tl" rotWithShape="0">
              <a:prstClr val="black">
                <a:alpha val="17000"/>
              </a:prstClr>
            </a:outerShdw>
          </a:effectLst>
        </p:spPr>
        <p:txBody>
          <a:bodyPr vert="horz" lIns="91440" tIns="45720" rIns="91440" bIns="45720" rtlCol="0">
            <a:normAutofit/>
          </a:bodyPr>
          <a:lstStyle>
            <a:lvl1pPr marL="0" marR="0" indent="0" algn="ctr" defTabSz="914400" rtl="0" eaLnBrk="1" latinLnBrk="0" hangingPunct="1">
              <a:spcBef>
                <a:spcPct val="20000"/>
              </a:spcBef>
              <a:buFontTx/>
              <a:buNone/>
              <a:defRPr kumimoji="0" lang="es-ES" sz="2000" kern="1200">
                <a:solidFill>
                  <a:schemeClr val="tx1">
                    <a:lumMod val="65000"/>
                    <a:lumOff val="35000"/>
                  </a:schemeClr>
                </a:solidFill>
                <a:latin typeface="+mn-lt"/>
                <a:ea typeface="+mn-ea"/>
                <a:cs typeface="+mn-cs"/>
              </a:defRPr>
            </a:lvl1pPr>
            <a:extLst/>
          </a:lstStyle>
          <a:p>
            <a:pPr marL="0" marR="0" indent="0" algn="ctr" eaLnBrk="1" latinLnBrk="0" hangingPunct="1"/>
            <a:r>
              <a:rPr lang="es-ES_tradnl" smtClean="0"/>
              <a:t>Arrastre la imagen al marcador de posición o haga clic en el icono para agregar</a:t>
            </a:r>
            <a:endParaRPr/>
          </a:p>
        </p:txBody>
      </p:sp>
      <p:sp>
        <p:nvSpPr>
          <p:cNvPr id="9" name="Rectangle 7"/>
          <p:cNvSpPr>
            <a:spLocks noGrp="1" noChangeAspect="1"/>
          </p:cNvSpPr>
          <p:nvPr>
            <p:ph type="pic" sz="quarter" idx="27"/>
          </p:nvPr>
        </p:nvSpPr>
        <p:spPr>
          <a:xfrm>
            <a:off x="5799895" y="4563306"/>
            <a:ext cx="2429706" cy="1707737"/>
          </a:xfrm>
          <a:prstGeom prst="rect">
            <a:avLst/>
          </a:prstGeom>
          <a:solidFill>
            <a:srgbClr val="F0F0F0"/>
          </a:solidFill>
          <a:ln w="57150">
            <a:solidFill>
              <a:schemeClr val="bg1"/>
            </a:solidFill>
          </a:ln>
          <a:effectLst>
            <a:outerShdw dist="38100" dir="2700000" algn="tl" rotWithShape="0">
              <a:prstClr val="black">
                <a:alpha val="17000"/>
              </a:prstClr>
            </a:outerShdw>
          </a:effectLst>
        </p:spPr>
        <p:txBody>
          <a:bodyPr vert="horz" lIns="91440" tIns="45720" rIns="91440" bIns="45720" rtlCol="0">
            <a:normAutofit/>
          </a:bodyPr>
          <a:lstStyle>
            <a:lvl1pPr marL="0" marR="0" indent="0" algn="ctr" defTabSz="914400" rtl="0" eaLnBrk="1" latinLnBrk="0" hangingPunct="1">
              <a:spcBef>
                <a:spcPct val="20000"/>
              </a:spcBef>
              <a:buFontTx/>
              <a:buNone/>
              <a:defRPr kumimoji="0" lang="es-ES" sz="2000" kern="1200">
                <a:solidFill>
                  <a:schemeClr val="tx1">
                    <a:lumMod val="65000"/>
                    <a:lumOff val="35000"/>
                  </a:schemeClr>
                </a:solidFill>
                <a:latin typeface="+mn-lt"/>
                <a:ea typeface="+mn-ea"/>
                <a:cs typeface="+mn-cs"/>
              </a:defRPr>
            </a:lvl1pPr>
            <a:extLst/>
          </a:lstStyle>
          <a:p>
            <a:pPr marL="0" marR="0" indent="0" algn="ctr" eaLnBrk="1" latinLnBrk="0" hangingPunct="1"/>
            <a:r>
              <a:rPr lang="es-ES_tradnl" smtClean="0"/>
              <a:t>Arrastre la imagen al marcador de posición o haga clic en el icono para agregar</a:t>
            </a:r>
            <a:endParaRPr/>
          </a:p>
        </p:txBody>
      </p:sp>
      <p:sp>
        <p:nvSpPr>
          <p:cNvPr id="10" name="Rectangle 7"/>
          <p:cNvSpPr>
            <a:spLocks noGrp="1" noChangeAspect="1"/>
          </p:cNvSpPr>
          <p:nvPr>
            <p:ph type="pic" sz="quarter" idx="28"/>
          </p:nvPr>
        </p:nvSpPr>
        <p:spPr>
          <a:xfrm>
            <a:off x="2895600" y="4563306"/>
            <a:ext cx="2512020" cy="1707737"/>
          </a:xfrm>
          <a:prstGeom prst="rect">
            <a:avLst/>
          </a:prstGeom>
          <a:solidFill>
            <a:srgbClr val="F0F0F0"/>
          </a:solidFill>
          <a:ln w="57150">
            <a:solidFill>
              <a:schemeClr val="bg1"/>
            </a:solidFill>
          </a:ln>
          <a:effectLst>
            <a:outerShdw dist="38100" dir="2700000" algn="tl" rotWithShape="0">
              <a:prstClr val="black">
                <a:alpha val="17000"/>
              </a:prstClr>
            </a:outerShdw>
          </a:effectLst>
        </p:spPr>
        <p:txBody>
          <a:bodyPr vert="horz" lIns="91440" tIns="45720" rIns="91440" bIns="45720" rtlCol="0">
            <a:normAutofit/>
          </a:bodyPr>
          <a:lstStyle>
            <a:lvl1pPr marL="0" marR="0" indent="0" algn="ctr" defTabSz="914400" rtl="0" eaLnBrk="1" latinLnBrk="0" hangingPunct="1">
              <a:spcBef>
                <a:spcPct val="20000"/>
              </a:spcBef>
              <a:buFontTx/>
              <a:buNone/>
              <a:defRPr kumimoji="0" lang="es-ES" sz="2000" kern="1200">
                <a:solidFill>
                  <a:schemeClr val="tx1">
                    <a:lumMod val="65000"/>
                    <a:lumOff val="35000"/>
                  </a:schemeClr>
                </a:solidFill>
                <a:latin typeface="+mn-lt"/>
                <a:ea typeface="+mn-ea"/>
                <a:cs typeface="+mn-cs"/>
              </a:defRPr>
            </a:lvl1pPr>
            <a:extLst/>
          </a:lstStyle>
          <a:p>
            <a:pPr marL="0" marR="0" indent="0" algn="ctr" eaLnBrk="1" latinLnBrk="0" hangingPunct="1"/>
            <a:r>
              <a:rPr lang="es-ES_tradnl" smtClean="0"/>
              <a:t>Arrastre la imagen al marcador de posición o haga clic en el icono para agregar</a:t>
            </a:r>
            <a:endParaRPr/>
          </a:p>
        </p:txBody>
      </p:sp>
      <p:sp>
        <p:nvSpPr>
          <p:cNvPr id="13" name="Date Placeholder 3"/>
          <p:cNvSpPr>
            <a:spLocks noGrp="1"/>
          </p:cNvSpPr>
          <p:nvPr>
            <p:ph type="dt" sz="half" idx="10"/>
          </p:nvPr>
        </p:nvSpPr>
        <p:spPr>
          <a:xfrm>
            <a:off x="457200" y="6553200"/>
            <a:ext cx="2133600" cy="304800"/>
          </a:xfrm>
        </p:spPr>
        <p:txBody>
          <a:bodyPr/>
          <a:lstStyle/>
          <a:p>
            <a:fld id="{EFEED2B4-868F-4681-9E70-FF7ECCDC67D4}" type="datetimeFigureOut">
              <a:t>6/6/17</a:t>
            </a:fld>
            <a:endParaRPr kumimoji="0" lang="es-ES"/>
          </a:p>
        </p:txBody>
      </p:sp>
      <p:sp>
        <p:nvSpPr>
          <p:cNvPr id="14" name="Footer Placeholder 4"/>
          <p:cNvSpPr>
            <a:spLocks noGrp="1"/>
          </p:cNvSpPr>
          <p:nvPr>
            <p:ph type="ftr" sz="quarter" idx="11"/>
          </p:nvPr>
        </p:nvSpPr>
        <p:spPr>
          <a:xfrm>
            <a:off x="2971800" y="6553200"/>
            <a:ext cx="2895600" cy="304800"/>
          </a:xfrm>
        </p:spPr>
        <p:txBody>
          <a:bodyPr/>
          <a:lstStyle/>
          <a:p>
            <a:endParaRPr kumimoji="0" lang="es-ES"/>
          </a:p>
        </p:txBody>
      </p:sp>
      <p:sp>
        <p:nvSpPr>
          <p:cNvPr id="15" name="Slide Number Placeholder 5"/>
          <p:cNvSpPr>
            <a:spLocks noGrp="1"/>
          </p:cNvSpPr>
          <p:nvPr>
            <p:ph type="sldNum" sz="quarter" idx="12"/>
          </p:nvPr>
        </p:nvSpPr>
        <p:spPr>
          <a:xfrm>
            <a:off x="6248400" y="6553200"/>
            <a:ext cx="2057400" cy="304800"/>
          </a:xfrm>
        </p:spPr>
        <p:txBody>
          <a:bodyPr/>
          <a:lstStyle/>
          <a:p>
            <a:fld id="{80F88FF4-1BD9-4AA8-B980-C7776087ABAF}" type="slidenum">
              <a:t>‹Nr.›</a:t>
            </a:fld>
            <a:endParaRPr kumimoji="0" lang="es-ES"/>
          </a:p>
        </p:txBody>
      </p:sp>
    </p:spTree>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5: 2 en horizontal y 3 en vertical">
    <p:bg>
      <p:bgPr>
        <a:solidFill>
          <a:schemeClr val="bg1">
            <a:lumMod val="95000"/>
          </a:schemeClr>
        </a:solidFill>
        <a:effectLst/>
      </p:bgPr>
    </p:bg>
    <p:spTree>
      <p:nvGrpSpPr>
        <p:cNvPr id="1" name=""/>
        <p:cNvGrpSpPr/>
        <p:nvPr/>
      </p:nvGrpSpPr>
      <p:grpSpPr>
        <a:xfrm>
          <a:off x="0" y="0"/>
          <a:ext cx="0" cy="0"/>
          <a:chOff x="0" y="0"/>
          <a:chExt cx="0" cy="0"/>
        </a:xfrm>
      </p:grpSpPr>
      <p:sp>
        <p:nvSpPr>
          <p:cNvPr id="7" name="Date Placeholder 6"/>
          <p:cNvSpPr>
            <a:spLocks noGrp="1"/>
          </p:cNvSpPr>
          <p:nvPr>
            <p:ph type="dt" sz="half" idx="10"/>
          </p:nvPr>
        </p:nvSpPr>
        <p:spPr/>
        <p:txBody>
          <a:bodyPr/>
          <a:lstStyle/>
          <a:p>
            <a:fld id="{EFEED2B4-868F-4681-9E70-FF7ECCDC67D4}" type="datetimeFigureOut">
              <a:t>6/6/17</a:t>
            </a:fld>
            <a:endParaRPr kumimoji="0" lang="es-ES"/>
          </a:p>
        </p:txBody>
      </p:sp>
      <p:sp>
        <p:nvSpPr>
          <p:cNvPr id="8" name="Footer Placeholder 7"/>
          <p:cNvSpPr>
            <a:spLocks noGrp="1"/>
          </p:cNvSpPr>
          <p:nvPr>
            <p:ph type="ftr" sz="quarter" idx="11"/>
          </p:nvPr>
        </p:nvSpPr>
        <p:spPr/>
        <p:txBody>
          <a:bodyPr/>
          <a:lstStyle/>
          <a:p>
            <a:endParaRPr kumimoji="0" lang="es-ES"/>
          </a:p>
        </p:txBody>
      </p:sp>
      <p:sp>
        <p:nvSpPr>
          <p:cNvPr id="9" name="Slide Number Placeholder 8"/>
          <p:cNvSpPr>
            <a:spLocks noGrp="1"/>
          </p:cNvSpPr>
          <p:nvPr>
            <p:ph type="sldNum" sz="quarter" idx="12"/>
          </p:nvPr>
        </p:nvSpPr>
        <p:spPr/>
        <p:txBody>
          <a:bodyPr/>
          <a:lstStyle/>
          <a:p>
            <a:fld id="{80F88FF4-1BD9-4AA8-B980-C7776087ABAF}" type="slidenum">
              <a:t>‹Nr.›</a:t>
            </a:fld>
            <a:endParaRPr kumimoji="0" lang="es-ES"/>
          </a:p>
        </p:txBody>
      </p:sp>
      <p:sp>
        <p:nvSpPr>
          <p:cNvPr id="10" name="Rectangle 7"/>
          <p:cNvSpPr>
            <a:spLocks noGrp="1"/>
          </p:cNvSpPr>
          <p:nvPr>
            <p:ph type="pic" sz="quarter" idx="26"/>
          </p:nvPr>
        </p:nvSpPr>
        <p:spPr>
          <a:xfrm>
            <a:off x="529105" y="3124200"/>
            <a:ext cx="2518895" cy="3167033"/>
          </a:xfrm>
          <a:prstGeom prst="rect">
            <a:avLst/>
          </a:prstGeom>
          <a:solidFill>
            <a:srgbClr val="F0F0F0"/>
          </a:solidFill>
          <a:ln w="57150">
            <a:solidFill>
              <a:schemeClr val="bg1"/>
            </a:solidFill>
          </a:ln>
          <a:effectLst>
            <a:outerShdw dist="38100" dir="2700000" algn="tl" rotWithShape="0">
              <a:prstClr val="black">
                <a:alpha val="17000"/>
              </a:prstClr>
            </a:outerShdw>
          </a:effectLst>
        </p:spPr>
        <p:txBody>
          <a:bodyPr vert="horz" lIns="91440" tIns="45720" rIns="91440" bIns="45720" rtlCol="0">
            <a:normAutofit/>
          </a:bodyPr>
          <a:lstStyle>
            <a:lvl1pPr marL="0" marR="0" indent="0" algn="ctr" defTabSz="914400" rtl="0" eaLnBrk="1" latinLnBrk="0" hangingPunct="1">
              <a:spcBef>
                <a:spcPct val="20000"/>
              </a:spcBef>
              <a:buFontTx/>
              <a:buNone/>
              <a:defRPr kumimoji="0" lang="es-ES" sz="2400" kern="1200">
                <a:solidFill>
                  <a:schemeClr val="tx1">
                    <a:lumMod val="65000"/>
                    <a:lumOff val="35000"/>
                  </a:schemeClr>
                </a:solidFill>
                <a:latin typeface="+mn-lt"/>
                <a:ea typeface="+mn-ea"/>
                <a:cs typeface="+mn-cs"/>
              </a:defRPr>
            </a:lvl1pPr>
            <a:extLst/>
          </a:lstStyle>
          <a:p>
            <a:pPr marL="0" marR="0" indent="0" algn="ctr" eaLnBrk="1" latinLnBrk="0" hangingPunct="1"/>
            <a:r>
              <a:rPr lang="es-ES_tradnl" smtClean="0"/>
              <a:t>Arrastre la imagen al marcador de posición o haga clic en el icono para agregar</a:t>
            </a:r>
            <a:endParaRPr/>
          </a:p>
        </p:txBody>
      </p:sp>
      <p:sp>
        <p:nvSpPr>
          <p:cNvPr id="11" name="Rectangle 7"/>
          <p:cNvSpPr>
            <a:spLocks noGrp="1"/>
          </p:cNvSpPr>
          <p:nvPr>
            <p:ph type="pic" sz="quarter" idx="29"/>
          </p:nvPr>
        </p:nvSpPr>
        <p:spPr>
          <a:xfrm>
            <a:off x="511374" y="228601"/>
            <a:ext cx="3829900" cy="2651469"/>
          </a:xfrm>
          <a:prstGeom prst="rect">
            <a:avLst/>
          </a:prstGeom>
          <a:solidFill>
            <a:srgbClr val="F0F0F0"/>
          </a:solidFill>
          <a:ln w="57150">
            <a:solidFill>
              <a:schemeClr val="bg1"/>
            </a:solidFill>
          </a:ln>
          <a:effectLst>
            <a:outerShdw dist="38100" dir="2700000" algn="tl" rotWithShape="0">
              <a:prstClr val="black">
                <a:alpha val="17000"/>
              </a:prstClr>
            </a:outerShdw>
          </a:effectLst>
        </p:spPr>
        <p:txBody>
          <a:bodyPr vert="horz" lIns="91440" tIns="45720" rIns="91440" bIns="45720" rtlCol="0">
            <a:normAutofit/>
          </a:bodyPr>
          <a:lstStyle>
            <a:lvl1pPr marL="342900" marR="0" indent="-342900" algn="ctr" defTabSz="914400" rtl="0" eaLnBrk="1" latinLnBrk="0" hangingPunct="1">
              <a:spcBef>
                <a:spcPct val="20000"/>
              </a:spcBef>
              <a:buFont typeface="Arial" pitchFamily="34" charset="0"/>
              <a:buNone/>
              <a:defRPr kumimoji="0" lang="es-ES" sz="2400" kern="1200">
                <a:solidFill>
                  <a:schemeClr val="tx1">
                    <a:lumMod val="65000"/>
                    <a:lumOff val="35000"/>
                  </a:schemeClr>
                </a:solidFill>
                <a:latin typeface="+mn-lt"/>
                <a:ea typeface="+mn-ea"/>
                <a:cs typeface="+mn-cs"/>
              </a:defRPr>
            </a:lvl1pPr>
            <a:extLst/>
          </a:lstStyle>
          <a:p>
            <a:pPr marL="0" marR="0" indent="0" algn="ctr" eaLnBrk="1" latinLnBrk="0" hangingPunct="1"/>
            <a:r>
              <a:rPr lang="es-ES_tradnl" smtClean="0"/>
              <a:t>Arrastre la imagen al marcador de posición o haga clic en el icono para agregar</a:t>
            </a:r>
            <a:endParaRPr/>
          </a:p>
        </p:txBody>
      </p:sp>
      <p:sp>
        <p:nvSpPr>
          <p:cNvPr id="12" name="Rectangle 7"/>
          <p:cNvSpPr>
            <a:spLocks noGrp="1"/>
          </p:cNvSpPr>
          <p:nvPr>
            <p:ph type="pic" sz="quarter" idx="30"/>
          </p:nvPr>
        </p:nvSpPr>
        <p:spPr>
          <a:xfrm>
            <a:off x="4780700" y="228601"/>
            <a:ext cx="3829900" cy="2651469"/>
          </a:xfrm>
          <a:prstGeom prst="rect">
            <a:avLst/>
          </a:prstGeom>
          <a:solidFill>
            <a:srgbClr val="F0F0F0"/>
          </a:solidFill>
          <a:ln w="57150">
            <a:solidFill>
              <a:schemeClr val="bg1"/>
            </a:solidFill>
          </a:ln>
          <a:effectLst>
            <a:outerShdw dist="38100" dir="2700000" algn="tl" rotWithShape="0">
              <a:prstClr val="black">
                <a:alpha val="17000"/>
              </a:prstClr>
            </a:outerShdw>
          </a:effectLst>
        </p:spPr>
        <p:txBody>
          <a:bodyPr vert="horz" lIns="91440" tIns="45720" rIns="91440" bIns="45720" rtlCol="0">
            <a:normAutofit/>
          </a:bodyPr>
          <a:lstStyle>
            <a:lvl1pPr marL="0" marR="0" indent="0" algn="ctr" defTabSz="914400" rtl="0" eaLnBrk="1" latinLnBrk="0" hangingPunct="1">
              <a:spcBef>
                <a:spcPct val="20000"/>
              </a:spcBef>
              <a:buFontTx/>
              <a:buNone/>
              <a:defRPr kumimoji="0" lang="es-ES" sz="2400" kern="1200">
                <a:solidFill>
                  <a:schemeClr val="tx1">
                    <a:lumMod val="65000"/>
                    <a:lumOff val="35000"/>
                  </a:schemeClr>
                </a:solidFill>
                <a:latin typeface="+mn-lt"/>
                <a:ea typeface="+mn-ea"/>
                <a:cs typeface="+mn-cs"/>
              </a:defRPr>
            </a:lvl1pPr>
            <a:extLst/>
          </a:lstStyle>
          <a:p>
            <a:pPr marL="0" marR="0" indent="0" algn="ctr" eaLnBrk="1" latinLnBrk="0" hangingPunct="1"/>
            <a:r>
              <a:rPr lang="es-ES_tradnl" smtClean="0"/>
              <a:t>Arrastre la imagen al marcador de posición o haga clic en el icono para agregar</a:t>
            </a:r>
            <a:endParaRPr/>
          </a:p>
        </p:txBody>
      </p:sp>
      <p:sp>
        <p:nvSpPr>
          <p:cNvPr id="13" name="Rectangle 7"/>
          <p:cNvSpPr>
            <a:spLocks noGrp="1"/>
          </p:cNvSpPr>
          <p:nvPr>
            <p:ph type="pic" sz="quarter" idx="27"/>
          </p:nvPr>
        </p:nvSpPr>
        <p:spPr>
          <a:xfrm>
            <a:off x="3310405" y="3124200"/>
            <a:ext cx="2518895" cy="3167033"/>
          </a:xfrm>
          <a:prstGeom prst="rect">
            <a:avLst/>
          </a:prstGeom>
          <a:solidFill>
            <a:srgbClr val="F0F0F0"/>
          </a:solidFill>
          <a:ln w="57150">
            <a:solidFill>
              <a:schemeClr val="bg1"/>
            </a:solidFill>
          </a:ln>
          <a:effectLst>
            <a:outerShdw dist="38100" dir="2700000" algn="tl" rotWithShape="0">
              <a:prstClr val="black">
                <a:alpha val="17000"/>
              </a:prstClr>
            </a:outerShdw>
          </a:effectLst>
        </p:spPr>
        <p:txBody>
          <a:bodyPr vert="horz" lIns="91440" tIns="45720" rIns="91440" bIns="45720" rtlCol="0">
            <a:normAutofit/>
          </a:bodyPr>
          <a:lstStyle>
            <a:lvl1pPr marL="0" marR="0" indent="0" algn="ctr" defTabSz="914400" rtl="0" eaLnBrk="1" latinLnBrk="0" hangingPunct="1">
              <a:spcBef>
                <a:spcPct val="20000"/>
              </a:spcBef>
              <a:buFontTx/>
              <a:buNone/>
              <a:defRPr kumimoji="0" lang="es-ES" sz="2400" kern="1200">
                <a:solidFill>
                  <a:schemeClr val="tx1">
                    <a:lumMod val="65000"/>
                    <a:lumOff val="35000"/>
                  </a:schemeClr>
                </a:solidFill>
                <a:latin typeface="+mn-lt"/>
                <a:ea typeface="+mn-ea"/>
                <a:cs typeface="+mn-cs"/>
              </a:defRPr>
            </a:lvl1pPr>
            <a:extLst/>
          </a:lstStyle>
          <a:p>
            <a:pPr marL="0" marR="0" indent="0" algn="ctr" eaLnBrk="1" latinLnBrk="0" hangingPunct="1"/>
            <a:r>
              <a:rPr lang="es-ES_tradnl" smtClean="0"/>
              <a:t>Arrastre la imagen al marcador de posición o haga clic en el icono para agregar</a:t>
            </a:r>
            <a:endParaRPr/>
          </a:p>
        </p:txBody>
      </p:sp>
      <p:sp>
        <p:nvSpPr>
          <p:cNvPr id="14" name="Rectangle 7"/>
          <p:cNvSpPr>
            <a:spLocks noGrp="1"/>
          </p:cNvSpPr>
          <p:nvPr>
            <p:ph type="pic" sz="quarter" idx="28"/>
          </p:nvPr>
        </p:nvSpPr>
        <p:spPr>
          <a:xfrm>
            <a:off x="6091705" y="3124200"/>
            <a:ext cx="2518895" cy="3167033"/>
          </a:xfrm>
          <a:prstGeom prst="rect">
            <a:avLst/>
          </a:prstGeom>
          <a:solidFill>
            <a:srgbClr val="F0F0F0"/>
          </a:solidFill>
          <a:ln w="57150">
            <a:solidFill>
              <a:schemeClr val="bg1"/>
            </a:solidFill>
          </a:ln>
          <a:effectLst>
            <a:outerShdw dist="38100" dir="2700000" algn="tl" rotWithShape="0">
              <a:prstClr val="black">
                <a:alpha val="17000"/>
              </a:prstClr>
            </a:outerShdw>
          </a:effectLst>
        </p:spPr>
        <p:txBody>
          <a:bodyPr vert="horz" lIns="91440" tIns="45720" rIns="91440" bIns="45720" rtlCol="0">
            <a:normAutofit/>
          </a:bodyPr>
          <a:lstStyle>
            <a:lvl1pPr marL="0" marR="0" indent="0" algn="ctr" defTabSz="914400" rtl="0" eaLnBrk="1" latinLnBrk="0" hangingPunct="1">
              <a:spcBef>
                <a:spcPct val="20000"/>
              </a:spcBef>
              <a:buFontTx/>
              <a:buNone/>
              <a:defRPr kumimoji="0" lang="es-ES" sz="2400" kern="1200">
                <a:solidFill>
                  <a:schemeClr val="tx1">
                    <a:lumMod val="65000"/>
                    <a:lumOff val="35000"/>
                  </a:schemeClr>
                </a:solidFill>
                <a:latin typeface="+mn-lt"/>
                <a:ea typeface="+mn-ea"/>
                <a:cs typeface="+mn-cs"/>
              </a:defRPr>
            </a:lvl1pPr>
            <a:extLst/>
          </a:lstStyle>
          <a:p>
            <a:pPr marL="0" marR="0" indent="0" algn="ctr" eaLnBrk="1" latinLnBrk="0" hangingPunct="1"/>
            <a:r>
              <a:rPr lang="es-ES_tradnl" smtClean="0"/>
              <a:t>Arrastre la imagen al marcador de posición o haga clic en el icono para agregar</a:t>
            </a:r>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Cuadrícula de fotos con títulos">
    <p:bg>
      <p:bgRef idx="1001">
        <a:schemeClr val="bg1"/>
      </p:bgRef>
    </p:bg>
    <p:spTree>
      <p:nvGrpSpPr>
        <p:cNvPr id="1" name=""/>
        <p:cNvGrpSpPr/>
        <p:nvPr/>
      </p:nvGrpSpPr>
      <p:grpSpPr>
        <a:xfrm>
          <a:off x="0" y="0"/>
          <a:ext cx="0" cy="0"/>
          <a:chOff x="0" y="0"/>
          <a:chExt cx="0" cy="0"/>
        </a:xfrm>
      </p:grpSpPr>
      <p:sp>
        <p:nvSpPr>
          <p:cNvPr id="65" name="Rectangle 64"/>
          <p:cNvSpPr/>
          <p:nvPr userDrawn="1"/>
        </p:nvSpPr>
        <p:spPr>
          <a:xfrm>
            <a:off x="4648200" y="4558210"/>
            <a:ext cx="2057400" cy="199499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0" lang="es-ES"/>
          </a:p>
        </p:txBody>
      </p:sp>
      <p:sp>
        <p:nvSpPr>
          <p:cNvPr id="66" name="Text Placeholder 25"/>
          <p:cNvSpPr>
            <a:spLocks noGrp="1"/>
          </p:cNvSpPr>
          <p:nvPr>
            <p:ph type="body" sz="quarter" idx="31" hasCustomPrompt="1"/>
          </p:nvPr>
        </p:nvSpPr>
        <p:spPr>
          <a:xfrm>
            <a:off x="4724400" y="4710610"/>
            <a:ext cx="1905000" cy="366889"/>
          </a:xfrm>
        </p:spPr>
        <p:txBody>
          <a:bodyPr>
            <a:normAutofit/>
          </a:bodyPr>
          <a:lstStyle>
            <a:lvl1pPr algn="l" eaLnBrk="1" latinLnBrk="0" hangingPunct="1">
              <a:buNone/>
              <a:defRPr kumimoji="0" lang="es-ES" sz="1600" b="1" baseline="0">
                <a:solidFill>
                  <a:srgbClr val="FC7500"/>
                </a:solidFill>
              </a:defRPr>
            </a:lvl1pPr>
          </a:lstStyle>
          <a:p>
            <a:pPr lvl="0"/>
            <a:r>
              <a:rPr kumimoji="0" lang="es-ES"/>
              <a:t>CLICK TO ADD TITLE</a:t>
            </a:r>
          </a:p>
        </p:txBody>
      </p:sp>
      <p:sp>
        <p:nvSpPr>
          <p:cNvPr id="67" name="Text Placeholder 28"/>
          <p:cNvSpPr>
            <a:spLocks noGrp="1"/>
          </p:cNvSpPr>
          <p:nvPr>
            <p:ph type="body" sz="quarter" idx="32" hasCustomPrompt="1"/>
          </p:nvPr>
        </p:nvSpPr>
        <p:spPr>
          <a:xfrm>
            <a:off x="4724400" y="5167810"/>
            <a:ext cx="1905000" cy="1247422"/>
          </a:xfrm>
        </p:spPr>
        <p:txBody>
          <a:bodyPr>
            <a:normAutofit/>
          </a:bodyPr>
          <a:lstStyle>
            <a:lvl1pPr marL="0" indent="0" algn="l" eaLnBrk="1" latinLnBrk="0" hangingPunct="1">
              <a:buNone/>
              <a:defRPr kumimoji="0" lang="es-ES" sz="1800" baseline="0">
                <a:solidFill>
                  <a:schemeClr val="tx1">
                    <a:lumMod val="65000"/>
                    <a:lumOff val="35000"/>
                  </a:schemeClr>
                </a:solidFill>
              </a:defRPr>
            </a:lvl1pPr>
          </a:lstStyle>
          <a:p>
            <a:pPr lvl="0"/>
            <a:r>
              <a:rPr kumimoji="0" lang="es-ES"/>
              <a:t>Haga clic para agregar texto a la imagen ubicada a la derecha</a:t>
            </a:r>
          </a:p>
        </p:txBody>
      </p:sp>
      <p:sp>
        <p:nvSpPr>
          <p:cNvPr id="33" name="Rectangle 32"/>
          <p:cNvSpPr/>
          <p:nvPr userDrawn="1"/>
        </p:nvSpPr>
        <p:spPr>
          <a:xfrm>
            <a:off x="4648200" y="291010"/>
            <a:ext cx="2057400" cy="199499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0" lang="es-ES"/>
          </a:p>
        </p:txBody>
      </p:sp>
      <p:sp>
        <p:nvSpPr>
          <p:cNvPr id="34" name="Text Placeholder 25"/>
          <p:cNvSpPr>
            <a:spLocks noGrp="1"/>
          </p:cNvSpPr>
          <p:nvPr>
            <p:ph type="body" sz="quarter" idx="19" hasCustomPrompt="1"/>
          </p:nvPr>
        </p:nvSpPr>
        <p:spPr>
          <a:xfrm>
            <a:off x="4724400" y="443410"/>
            <a:ext cx="1905000" cy="366889"/>
          </a:xfrm>
        </p:spPr>
        <p:txBody>
          <a:bodyPr>
            <a:normAutofit/>
          </a:bodyPr>
          <a:lstStyle>
            <a:lvl1pPr algn="l" eaLnBrk="1" latinLnBrk="0" hangingPunct="1">
              <a:buNone/>
              <a:defRPr kumimoji="0" lang="es-ES" sz="1600" b="1" baseline="0">
                <a:solidFill>
                  <a:srgbClr val="FC7500"/>
                </a:solidFill>
              </a:defRPr>
            </a:lvl1pPr>
          </a:lstStyle>
          <a:p>
            <a:pPr lvl="0"/>
            <a:r>
              <a:rPr kumimoji="0" lang="es-ES"/>
              <a:t>HAGA CLIC PARA AGREGAR UN TÍTULO</a:t>
            </a:r>
          </a:p>
        </p:txBody>
      </p:sp>
      <p:sp>
        <p:nvSpPr>
          <p:cNvPr id="35" name="Text Placeholder 28"/>
          <p:cNvSpPr>
            <a:spLocks noGrp="1"/>
          </p:cNvSpPr>
          <p:nvPr>
            <p:ph type="body" sz="quarter" idx="20" hasCustomPrompt="1"/>
          </p:nvPr>
        </p:nvSpPr>
        <p:spPr>
          <a:xfrm>
            <a:off x="4724400" y="900610"/>
            <a:ext cx="1905000" cy="1247422"/>
          </a:xfrm>
        </p:spPr>
        <p:txBody>
          <a:bodyPr>
            <a:normAutofit/>
          </a:bodyPr>
          <a:lstStyle>
            <a:lvl1pPr marL="0" indent="0" algn="l" eaLnBrk="1" latinLnBrk="0" hangingPunct="1">
              <a:buNone/>
              <a:defRPr kumimoji="0" lang="es-ES" sz="1800" baseline="0">
                <a:solidFill>
                  <a:schemeClr val="tx1">
                    <a:lumMod val="65000"/>
                    <a:lumOff val="35000"/>
                  </a:schemeClr>
                </a:solidFill>
              </a:defRPr>
            </a:lvl1pPr>
          </a:lstStyle>
          <a:p>
            <a:pPr lvl="0"/>
            <a:r>
              <a:rPr kumimoji="0" lang="es-ES"/>
              <a:t>Haga clic para agregar texto a la imagen ubicada a la derecha</a:t>
            </a:r>
          </a:p>
        </p:txBody>
      </p:sp>
      <p:sp>
        <p:nvSpPr>
          <p:cNvPr id="27" name="Rectangle 26"/>
          <p:cNvSpPr/>
          <p:nvPr userDrawn="1"/>
        </p:nvSpPr>
        <p:spPr>
          <a:xfrm>
            <a:off x="228600" y="291010"/>
            <a:ext cx="2057400" cy="199499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0" lang="es-ES"/>
          </a:p>
        </p:txBody>
      </p:sp>
      <p:sp>
        <p:nvSpPr>
          <p:cNvPr id="12" name="Picture Placeholder 11"/>
          <p:cNvSpPr>
            <a:spLocks noGrp="1"/>
          </p:cNvSpPr>
          <p:nvPr>
            <p:ph type="pic" sz="quarter" idx="13"/>
          </p:nvPr>
        </p:nvSpPr>
        <p:spPr>
          <a:xfrm>
            <a:off x="2438400" y="291010"/>
            <a:ext cx="2059858" cy="1981200"/>
          </a:xfrm>
          <a:solidFill>
            <a:srgbClr val="F0F0F0"/>
          </a:solidFill>
        </p:spPr>
        <p:txBody>
          <a:bodyPr>
            <a:normAutofit/>
          </a:bodyPr>
          <a:lstStyle>
            <a:lvl1pPr algn="ctr" eaLnBrk="1" latinLnBrk="0" hangingPunct="1">
              <a:buNone/>
              <a:defRPr kumimoji="0" lang="es-ES" sz="1800">
                <a:solidFill>
                  <a:schemeClr val="tx1">
                    <a:lumMod val="75000"/>
                    <a:lumOff val="25000"/>
                  </a:schemeClr>
                </a:solidFill>
              </a:defRPr>
            </a:lvl1pPr>
          </a:lstStyle>
          <a:p>
            <a:pPr eaLnBrk="1" latinLnBrk="0" hangingPunct="1"/>
            <a:r>
              <a:rPr lang="es-ES_tradnl" smtClean="0"/>
              <a:t>Arrastre la imagen al marcador de posición o haga clic en el icono para agregar</a:t>
            </a:r>
            <a:endParaRPr/>
          </a:p>
        </p:txBody>
      </p:sp>
      <p:sp>
        <p:nvSpPr>
          <p:cNvPr id="24" name="Picture Placeholder 11"/>
          <p:cNvSpPr>
            <a:spLocks noGrp="1"/>
          </p:cNvSpPr>
          <p:nvPr>
            <p:ph type="pic" sz="quarter" idx="16"/>
          </p:nvPr>
        </p:nvSpPr>
        <p:spPr>
          <a:xfrm>
            <a:off x="6858000" y="291010"/>
            <a:ext cx="2059858" cy="1981200"/>
          </a:xfrm>
          <a:solidFill>
            <a:srgbClr val="F0F0F0"/>
          </a:solidFill>
        </p:spPr>
        <p:txBody>
          <a:bodyPr>
            <a:normAutofit/>
          </a:bodyPr>
          <a:lstStyle>
            <a:lvl1pPr algn="ctr" eaLnBrk="1" latinLnBrk="0" hangingPunct="1">
              <a:buNone/>
              <a:defRPr kumimoji="0" lang="es-ES" sz="1800">
                <a:solidFill>
                  <a:schemeClr val="tx1">
                    <a:lumMod val="75000"/>
                    <a:lumOff val="25000"/>
                  </a:schemeClr>
                </a:solidFill>
              </a:defRPr>
            </a:lvl1pPr>
          </a:lstStyle>
          <a:p>
            <a:pPr eaLnBrk="1" latinLnBrk="0" hangingPunct="1"/>
            <a:r>
              <a:rPr lang="es-ES_tradnl" smtClean="0"/>
              <a:t>Arrastre la imagen al marcador de posición o haga clic en el icono para agregar</a:t>
            </a:r>
            <a:endParaRPr/>
          </a:p>
        </p:txBody>
      </p:sp>
      <p:sp>
        <p:nvSpPr>
          <p:cNvPr id="26" name="Text Placeholder 25"/>
          <p:cNvSpPr>
            <a:spLocks noGrp="1"/>
          </p:cNvSpPr>
          <p:nvPr>
            <p:ph type="body" sz="quarter" idx="17" hasCustomPrompt="1"/>
          </p:nvPr>
        </p:nvSpPr>
        <p:spPr>
          <a:xfrm>
            <a:off x="304800" y="443410"/>
            <a:ext cx="1905000" cy="366889"/>
          </a:xfrm>
        </p:spPr>
        <p:txBody>
          <a:bodyPr>
            <a:normAutofit/>
          </a:bodyPr>
          <a:lstStyle>
            <a:lvl1pPr algn="l" eaLnBrk="1" latinLnBrk="0" hangingPunct="1">
              <a:buNone/>
              <a:defRPr kumimoji="0" lang="es-ES" sz="1600" b="1" baseline="0">
                <a:solidFill>
                  <a:srgbClr val="FC7500"/>
                </a:solidFill>
              </a:defRPr>
            </a:lvl1pPr>
          </a:lstStyle>
          <a:p>
            <a:pPr lvl="0"/>
            <a:r>
              <a:rPr kumimoji="0" lang="es-ES"/>
              <a:t>HAGA CLIC PARA AGREGAR UN TÍTULO</a:t>
            </a:r>
          </a:p>
        </p:txBody>
      </p:sp>
      <p:sp>
        <p:nvSpPr>
          <p:cNvPr id="29" name="Text Placeholder 28"/>
          <p:cNvSpPr>
            <a:spLocks noGrp="1"/>
          </p:cNvSpPr>
          <p:nvPr>
            <p:ph type="body" sz="quarter" idx="18" hasCustomPrompt="1"/>
          </p:nvPr>
        </p:nvSpPr>
        <p:spPr>
          <a:xfrm>
            <a:off x="304800" y="900610"/>
            <a:ext cx="1905000" cy="1247422"/>
          </a:xfrm>
        </p:spPr>
        <p:txBody>
          <a:bodyPr>
            <a:normAutofit/>
          </a:bodyPr>
          <a:lstStyle>
            <a:lvl1pPr marL="0" indent="0" algn="l" eaLnBrk="1" latinLnBrk="0" hangingPunct="1">
              <a:buNone/>
              <a:defRPr kumimoji="0" lang="es-ES" sz="1800" baseline="0">
                <a:solidFill>
                  <a:schemeClr val="tx1">
                    <a:lumMod val="65000"/>
                    <a:lumOff val="35000"/>
                  </a:schemeClr>
                </a:solidFill>
              </a:defRPr>
            </a:lvl1pPr>
          </a:lstStyle>
          <a:p>
            <a:pPr lvl="0"/>
            <a:r>
              <a:rPr kumimoji="0" lang="es-ES"/>
              <a:t>Haga clic para agregar texto a la imagen ubicada a la derecha</a:t>
            </a:r>
          </a:p>
        </p:txBody>
      </p:sp>
      <p:sp>
        <p:nvSpPr>
          <p:cNvPr id="52" name="Rectangle 51"/>
          <p:cNvSpPr/>
          <p:nvPr userDrawn="1"/>
        </p:nvSpPr>
        <p:spPr>
          <a:xfrm>
            <a:off x="2440857" y="2424610"/>
            <a:ext cx="2057400" cy="199499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0" lang="es-ES"/>
          </a:p>
        </p:txBody>
      </p:sp>
      <p:sp>
        <p:nvSpPr>
          <p:cNvPr id="53" name="Picture Placeholder 11"/>
          <p:cNvSpPr>
            <a:spLocks noGrp="1"/>
          </p:cNvSpPr>
          <p:nvPr>
            <p:ph type="pic" sz="quarter" idx="21"/>
          </p:nvPr>
        </p:nvSpPr>
        <p:spPr>
          <a:xfrm>
            <a:off x="228600" y="2424610"/>
            <a:ext cx="2059858" cy="1981200"/>
          </a:xfrm>
          <a:solidFill>
            <a:srgbClr val="F0F0F0"/>
          </a:solidFill>
        </p:spPr>
        <p:txBody>
          <a:bodyPr>
            <a:normAutofit/>
          </a:bodyPr>
          <a:lstStyle>
            <a:lvl1pPr algn="ctr" eaLnBrk="1" latinLnBrk="0" hangingPunct="1">
              <a:buNone/>
              <a:defRPr kumimoji="0" lang="es-ES" sz="1800">
                <a:solidFill>
                  <a:schemeClr val="tx1">
                    <a:lumMod val="75000"/>
                    <a:lumOff val="25000"/>
                  </a:schemeClr>
                </a:solidFill>
              </a:defRPr>
            </a:lvl1pPr>
          </a:lstStyle>
          <a:p>
            <a:pPr eaLnBrk="1" latinLnBrk="0" hangingPunct="1"/>
            <a:r>
              <a:rPr lang="es-ES_tradnl" smtClean="0"/>
              <a:t>Arrastre la imagen al marcador de posición o haga clic en el icono para agregar</a:t>
            </a:r>
            <a:endParaRPr/>
          </a:p>
        </p:txBody>
      </p:sp>
      <p:sp>
        <p:nvSpPr>
          <p:cNvPr id="54" name="Picture Placeholder 11"/>
          <p:cNvSpPr>
            <a:spLocks noGrp="1"/>
          </p:cNvSpPr>
          <p:nvPr>
            <p:ph type="pic" sz="quarter" idx="22"/>
          </p:nvPr>
        </p:nvSpPr>
        <p:spPr>
          <a:xfrm>
            <a:off x="4650657" y="2424610"/>
            <a:ext cx="2059858" cy="1981200"/>
          </a:xfrm>
          <a:solidFill>
            <a:srgbClr val="F0F0F0"/>
          </a:solidFill>
        </p:spPr>
        <p:txBody>
          <a:bodyPr>
            <a:normAutofit/>
          </a:bodyPr>
          <a:lstStyle>
            <a:lvl1pPr algn="ctr" eaLnBrk="1" latinLnBrk="0" hangingPunct="1">
              <a:buNone/>
              <a:defRPr kumimoji="0" lang="es-ES" sz="1800">
                <a:solidFill>
                  <a:schemeClr val="tx1">
                    <a:lumMod val="75000"/>
                    <a:lumOff val="25000"/>
                  </a:schemeClr>
                </a:solidFill>
              </a:defRPr>
            </a:lvl1pPr>
          </a:lstStyle>
          <a:p>
            <a:pPr eaLnBrk="1" latinLnBrk="0" hangingPunct="1"/>
            <a:r>
              <a:rPr lang="es-ES_tradnl" smtClean="0"/>
              <a:t>Arrastre la imagen al marcador de posición o haga clic en el icono para agregar</a:t>
            </a:r>
            <a:endParaRPr/>
          </a:p>
        </p:txBody>
      </p:sp>
      <p:sp>
        <p:nvSpPr>
          <p:cNvPr id="55" name="Text Placeholder 25"/>
          <p:cNvSpPr>
            <a:spLocks noGrp="1"/>
          </p:cNvSpPr>
          <p:nvPr>
            <p:ph type="body" sz="quarter" idx="23" hasCustomPrompt="1"/>
          </p:nvPr>
        </p:nvSpPr>
        <p:spPr>
          <a:xfrm>
            <a:off x="2517057" y="2577010"/>
            <a:ext cx="1905000" cy="366889"/>
          </a:xfrm>
        </p:spPr>
        <p:txBody>
          <a:bodyPr>
            <a:normAutofit/>
          </a:bodyPr>
          <a:lstStyle>
            <a:lvl1pPr algn="l" eaLnBrk="1" latinLnBrk="0" hangingPunct="1">
              <a:buNone/>
              <a:defRPr kumimoji="0" lang="es-ES" sz="1600" b="1" baseline="0">
                <a:solidFill>
                  <a:srgbClr val="FC7500"/>
                </a:solidFill>
              </a:defRPr>
            </a:lvl1pPr>
          </a:lstStyle>
          <a:p>
            <a:pPr lvl="0"/>
            <a:r>
              <a:rPr kumimoji="0" lang="es-ES"/>
              <a:t>HAGA CLIC PARA AGREGAR UN TÍTULO</a:t>
            </a:r>
          </a:p>
        </p:txBody>
      </p:sp>
      <p:sp>
        <p:nvSpPr>
          <p:cNvPr id="56" name="Text Placeholder 28"/>
          <p:cNvSpPr>
            <a:spLocks noGrp="1"/>
          </p:cNvSpPr>
          <p:nvPr>
            <p:ph type="body" sz="quarter" idx="24" hasCustomPrompt="1"/>
          </p:nvPr>
        </p:nvSpPr>
        <p:spPr>
          <a:xfrm>
            <a:off x="2517057" y="3034210"/>
            <a:ext cx="1905000" cy="1247422"/>
          </a:xfrm>
        </p:spPr>
        <p:txBody>
          <a:bodyPr>
            <a:normAutofit/>
          </a:bodyPr>
          <a:lstStyle>
            <a:lvl1pPr marL="0" indent="0" algn="l" eaLnBrk="1" latinLnBrk="0" hangingPunct="1">
              <a:buNone/>
              <a:defRPr kumimoji="0" lang="es-ES" sz="1800" baseline="0">
                <a:solidFill>
                  <a:schemeClr val="tx1">
                    <a:lumMod val="65000"/>
                    <a:lumOff val="35000"/>
                  </a:schemeClr>
                </a:solidFill>
              </a:defRPr>
            </a:lvl1pPr>
          </a:lstStyle>
          <a:p>
            <a:pPr lvl="0"/>
            <a:r>
              <a:rPr kumimoji="0" lang="es-ES"/>
              <a:t>Haga clic para agregar texto a la imagen ubicada a la izquierda</a:t>
            </a:r>
          </a:p>
        </p:txBody>
      </p:sp>
      <p:sp>
        <p:nvSpPr>
          <p:cNvPr id="57" name="Rectangle 56"/>
          <p:cNvSpPr/>
          <p:nvPr userDrawn="1"/>
        </p:nvSpPr>
        <p:spPr>
          <a:xfrm>
            <a:off x="6860457" y="2424610"/>
            <a:ext cx="2057400" cy="199499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0" lang="es-ES"/>
          </a:p>
        </p:txBody>
      </p:sp>
      <p:sp>
        <p:nvSpPr>
          <p:cNvPr id="58" name="Text Placeholder 25"/>
          <p:cNvSpPr>
            <a:spLocks noGrp="1"/>
          </p:cNvSpPr>
          <p:nvPr>
            <p:ph type="body" sz="quarter" idx="25" hasCustomPrompt="1"/>
          </p:nvPr>
        </p:nvSpPr>
        <p:spPr>
          <a:xfrm>
            <a:off x="6936657" y="2577010"/>
            <a:ext cx="1905000" cy="366889"/>
          </a:xfrm>
        </p:spPr>
        <p:txBody>
          <a:bodyPr>
            <a:normAutofit/>
          </a:bodyPr>
          <a:lstStyle>
            <a:lvl1pPr algn="l" eaLnBrk="1" latinLnBrk="0" hangingPunct="1">
              <a:buNone/>
              <a:defRPr kumimoji="0" lang="es-ES" sz="1600" b="1" baseline="0">
                <a:solidFill>
                  <a:srgbClr val="FC7500"/>
                </a:solidFill>
              </a:defRPr>
            </a:lvl1pPr>
          </a:lstStyle>
          <a:p>
            <a:pPr lvl="0"/>
            <a:r>
              <a:rPr kumimoji="0" lang="es-ES"/>
              <a:t>HAGA CLIC PARA AGREGAR UN TÍTULO</a:t>
            </a:r>
          </a:p>
        </p:txBody>
      </p:sp>
      <p:sp>
        <p:nvSpPr>
          <p:cNvPr id="59" name="Text Placeholder 28"/>
          <p:cNvSpPr>
            <a:spLocks noGrp="1"/>
          </p:cNvSpPr>
          <p:nvPr>
            <p:ph type="body" sz="quarter" idx="26" hasCustomPrompt="1"/>
          </p:nvPr>
        </p:nvSpPr>
        <p:spPr>
          <a:xfrm>
            <a:off x="6936657" y="3034210"/>
            <a:ext cx="1905000" cy="1247422"/>
          </a:xfrm>
        </p:spPr>
        <p:txBody>
          <a:bodyPr>
            <a:normAutofit/>
          </a:bodyPr>
          <a:lstStyle>
            <a:lvl1pPr marL="0" indent="0" algn="l" eaLnBrk="1" latinLnBrk="0" hangingPunct="1">
              <a:buNone/>
              <a:defRPr kumimoji="0" lang="es-ES" sz="1800" baseline="0">
                <a:solidFill>
                  <a:schemeClr val="tx1">
                    <a:lumMod val="65000"/>
                    <a:lumOff val="35000"/>
                  </a:schemeClr>
                </a:solidFill>
              </a:defRPr>
            </a:lvl1pPr>
          </a:lstStyle>
          <a:p>
            <a:pPr lvl="0"/>
            <a:r>
              <a:rPr kumimoji="0" lang="es-ES"/>
              <a:t>Haga clic para agregar texto a la imagen ubicada a la izquierda</a:t>
            </a:r>
          </a:p>
        </p:txBody>
      </p:sp>
      <p:sp>
        <p:nvSpPr>
          <p:cNvPr id="60" name="Rectangle 59"/>
          <p:cNvSpPr/>
          <p:nvPr userDrawn="1"/>
        </p:nvSpPr>
        <p:spPr>
          <a:xfrm>
            <a:off x="228600" y="4558210"/>
            <a:ext cx="2057400" cy="199499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0" lang="es-ES"/>
          </a:p>
        </p:txBody>
      </p:sp>
      <p:sp>
        <p:nvSpPr>
          <p:cNvPr id="61" name="Picture Placeholder 11"/>
          <p:cNvSpPr>
            <a:spLocks noGrp="1"/>
          </p:cNvSpPr>
          <p:nvPr>
            <p:ph type="pic" sz="quarter" idx="27"/>
          </p:nvPr>
        </p:nvSpPr>
        <p:spPr>
          <a:xfrm>
            <a:off x="2435942" y="4558210"/>
            <a:ext cx="2059858" cy="1981200"/>
          </a:xfrm>
          <a:solidFill>
            <a:srgbClr val="F0F0F0"/>
          </a:solidFill>
        </p:spPr>
        <p:txBody>
          <a:bodyPr>
            <a:normAutofit/>
          </a:bodyPr>
          <a:lstStyle>
            <a:lvl1pPr algn="ctr" eaLnBrk="1" latinLnBrk="0" hangingPunct="1">
              <a:buNone/>
              <a:defRPr kumimoji="0" lang="es-ES" sz="1800">
                <a:solidFill>
                  <a:schemeClr val="tx1">
                    <a:lumMod val="75000"/>
                    <a:lumOff val="25000"/>
                  </a:schemeClr>
                </a:solidFill>
              </a:defRPr>
            </a:lvl1pPr>
          </a:lstStyle>
          <a:p>
            <a:pPr eaLnBrk="1" latinLnBrk="0" hangingPunct="1"/>
            <a:r>
              <a:rPr lang="es-ES_tradnl" smtClean="0"/>
              <a:t>Arrastre la imagen al marcador de posición o haga clic en el icono para agregar</a:t>
            </a:r>
            <a:endParaRPr/>
          </a:p>
        </p:txBody>
      </p:sp>
      <p:sp>
        <p:nvSpPr>
          <p:cNvPr id="62" name="Picture Placeholder 11"/>
          <p:cNvSpPr>
            <a:spLocks noGrp="1"/>
          </p:cNvSpPr>
          <p:nvPr>
            <p:ph type="pic" sz="quarter" idx="28"/>
          </p:nvPr>
        </p:nvSpPr>
        <p:spPr>
          <a:xfrm>
            <a:off x="6855542" y="4558210"/>
            <a:ext cx="2059858" cy="1981200"/>
          </a:xfrm>
          <a:solidFill>
            <a:srgbClr val="F0F0F0"/>
          </a:solidFill>
        </p:spPr>
        <p:txBody>
          <a:bodyPr>
            <a:normAutofit/>
          </a:bodyPr>
          <a:lstStyle>
            <a:lvl1pPr algn="ctr" eaLnBrk="1" latinLnBrk="0" hangingPunct="1">
              <a:buNone/>
              <a:defRPr kumimoji="0" lang="es-ES" sz="1800">
                <a:solidFill>
                  <a:schemeClr val="tx1">
                    <a:lumMod val="75000"/>
                    <a:lumOff val="25000"/>
                  </a:schemeClr>
                </a:solidFill>
              </a:defRPr>
            </a:lvl1pPr>
          </a:lstStyle>
          <a:p>
            <a:pPr eaLnBrk="1" latinLnBrk="0" hangingPunct="1"/>
            <a:r>
              <a:rPr lang="es-ES_tradnl" smtClean="0"/>
              <a:t>Arrastre la imagen al marcador de posición o haga clic en el icono para agregar</a:t>
            </a:r>
            <a:endParaRPr/>
          </a:p>
        </p:txBody>
      </p:sp>
      <p:sp>
        <p:nvSpPr>
          <p:cNvPr id="63" name="Text Placeholder 25"/>
          <p:cNvSpPr>
            <a:spLocks noGrp="1"/>
          </p:cNvSpPr>
          <p:nvPr>
            <p:ph type="body" sz="quarter" idx="29" hasCustomPrompt="1"/>
          </p:nvPr>
        </p:nvSpPr>
        <p:spPr>
          <a:xfrm>
            <a:off x="304800" y="4710610"/>
            <a:ext cx="1905000" cy="366889"/>
          </a:xfrm>
        </p:spPr>
        <p:txBody>
          <a:bodyPr>
            <a:normAutofit/>
          </a:bodyPr>
          <a:lstStyle>
            <a:lvl1pPr algn="l" eaLnBrk="1" latinLnBrk="0" hangingPunct="1">
              <a:buNone/>
              <a:defRPr kumimoji="0" lang="es-ES" sz="1600" b="1" baseline="0">
                <a:solidFill>
                  <a:srgbClr val="FC7500"/>
                </a:solidFill>
              </a:defRPr>
            </a:lvl1pPr>
          </a:lstStyle>
          <a:p>
            <a:pPr lvl="0"/>
            <a:r>
              <a:rPr kumimoji="0" lang="es-ES"/>
              <a:t>HAGA CLIC PARA AGREGAR UN TÍTULO</a:t>
            </a:r>
          </a:p>
        </p:txBody>
      </p:sp>
      <p:sp>
        <p:nvSpPr>
          <p:cNvPr id="64" name="Text Placeholder 28"/>
          <p:cNvSpPr>
            <a:spLocks noGrp="1"/>
          </p:cNvSpPr>
          <p:nvPr>
            <p:ph type="body" sz="quarter" idx="30" hasCustomPrompt="1"/>
          </p:nvPr>
        </p:nvSpPr>
        <p:spPr>
          <a:xfrm>
            <a:off x="304800" y="5167810"/>
            <a:ext cx="1905000" cy="1247422"/>
          </a:xfrm>
        </p:spPr>
        <p:txBody>
          <a:bodyPr>
            <a:normAutofit/>
          </a:bodyPr>
          <a:lstStyle>
            <a:lvl1pPr marL="0" indent="0" algn="l" eaLnBrk="1" latinLnBrk="0" hangingPunct="1">
              <a:buNone/>
              <a:defRPr kumimoji="0" lang="es-ES" sz="1800" baseline="0">
                <a:solidFill>
                  <a:schemeClr val="tx1">
                    <a:lumMod val="65000"/>
                    <a:lumOff val="35000"/>
                  </a:schemeClr>
                </a:solidFill>
              </a:defRPr>
            </a:lvl1pPr>
          </a:lstStyle>
          <a:p>
            <a:pPr lvl="0"/>
            <a:r>
              <a:rPr kumimoji="0" lang="es-ES"/>
              <a:t>Haga clic para agregar texto a la imagen ubicada a la derecha</a:t>
            </a:r>
          </a:p>
        </p:txBody>
      </p:sp>
      <p:sp>
        <p:nvSpPr>
          <p:cNvPr id="28" name="Date Placeholder 6"/>
          <p:cNvSpPr>
            <a:spLocks noGrp="1"/>
          </p:cNvSpPr>
          <p:nvPr>
            <p:ph type="dt" sz="half" idx="10"/>
          </p:nvPr>
        </p:nvSpPr>
        <p:spPr>
          <a:xfrm>
            <a:off x="457200" y="6553200"/>
            <a:ext cx="2133600" cy="304800"/>
          </a:xfrm>
        </p:spPr>
        <p:txBody>
          <a:bodyPr/>
          <a:lstStyle/>
          <a:p>
            <a:fld id="{EFEED2B4-868F-4681-9E70-FF7ECCDC67D4}" type="datetimeFigureOut">
              <a:t>6/6/17</a:t>
            </a:fld>
            <a:endParaRPr kumimoji="0" lang="es-ES"/>
          </a:p>
        </p:txBody>
      </p:sp>
      <p:sp>
        <p:nvSpPr>
          <p:cNvPr id="30" name="Footer Placeholder 7"/>
          <p:cNvSpPr>
            <a:spLocks noGrp="1"/>
          </p:cNvSpPr>
          <p:nvPr>
            <p:ph type="ftr" sz="quarter" idx="11"/>
          </p:nvPr>
        </p:nvSpPr>
        <p:spPr>
          <a:xfrm>
            <a:off x="3124200" y="6553200"/>
            <a:ext cx="2895600" cy="304800"/>
          </a:xfrm>
        </p:spPr>
        <p:txBody>
          <a:bodyPr/>
          <a:lstStyle/>
          <a:p>
            <a:endParaRPr kumimoji="0" lang="es-ES"/>
          </a:p>
        </p:txBody>
      </p:sp>
      <p:sp>
        <p:nvSpPr>
          <p:cNvPr id="31" name="Slide Number Placeholder 8"/>
          <p:cNvSpPr>
            <a:spLocks noGrp="1"/>
          </p:cNvSpPr>
          <p:nvPr>
            <p:ph type="sldNum" sz="quarter" idx="12"/>
          </p:nvPr>
        </p:nvSpPr>
        <p:spPr>
          <a:xfrm>
            <a:off x="6553200" y="6553200"/>
            <a:ext cx="2133600" cy="304800"/>
          </a:xfrm>
        </p:spPr>
        <p:txBody>
          <a:bodyPr/>
          <a:lstStyle/>
          <a:p>
            <a:fld id="{80F88FF4-1BD9-4AA8-B980-C7776087ABAF}" type="slidenum">
              <a:t>‹Nr.›</a:t>
            </a:fld>
            <a:endParaRPr kumimoji="0" lang="es-ES"/>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Cuadrícula de fotos con títulos de color">
    <p:bg>
      <p:bgPr>
        <a:solidFill>
          <a:schemeClr val="bg1"/>
        </a:solidFill>
        <a:effectLst/>
      </p:bgPr>
    </p:bg>
    <p:spTree>
      <p:nvGrpSpPr>
        <p:cNvPr id="1" name=""/>
        <p:cNvGrpSpPr/>
        <p:nvPr/>
      </p:nvGrpSpPr>
      <p:grpSpPr>
        <a:xfrm>
          <a:off x="0" y="0"/>
          <a:ext cx="0" cy="0"/>
          <a:chOff x="0" y="0"/>
          <a:chExt cx="0" cy="0"/>
        </a:xfrm>
      </p:grpSpPr>
      <p:sp>
        <p:nvSpPr>
          <p:cNvPr id="51" name="Rectangle 50"/>
          <p:cNvSpPr/>
          <p:nvPr userDrawn="1"/>
        </p:nvSpPr>
        <p:spPr>
          <a:xfrm>
            <a:off x="4648200" y="4558210"/>
            <a:ext cx="2057400" cy="1994990"/>
          </a:xfrm>
          <a:prstGeom prst="rect">
            <a:avLst/>
          </a:prstGeom>
          <a:solidFill>
            <a:srgbClr val="FC7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0" lang="es-ES"/>
          </a:p>
        </p:txBody>
      </p:sp>
      <p:sp>
        <p:nvSpPr>
          <p:cNvPr id="52" name="Text Placeholder 25"/>
          <p:cNvSpPr>
            <a:spLocks noGrp="1"/>
          </p:cNvSpPr>
          <p:nvPr>
            <p:ph type="body" sz="quarter" idx="31" hasCustomPrompt="1"/>
          </p:nvPr>
        </p:nvSpPr>
        <p:spPr>
          <a:xfrm>
            <a:off x="4724400" y="4710610"/>
            <a:ext cx="1905000" cy="366889"/>
          </a:xfrm>
        </p:spPr>
        <p:txBody>
          <a:bodyPr>
            <a:normAutofit/>
          </a:bodyPr>
          <a:lstStyle>
            <a:lvl1pPr algn="l" eaLnBrk="1" latinLnBrk="0" hangingPunct="1">
              <a:buNone/>
              <a:defRPr kumimoji="0" lang="es-ES" sz="1600" b="1" baseline="0">
                <a:solidFill>
                  <a:schemeClr val="bg1"/>
                </a:solidFill>
              </a:defRPr>
            </a:lvl1pPr>
          </a:lstStyle>
          <a:p>
            <a:pPr lvl="0"/>
            <a:r>
              <a:rPr kumimoji="0" lang="es-ES"/>
              <a:t>HAGA CLIC PARA AGREGAR UN TÍTULO</a:t>
            </a:r>
          </a:p>
        </p:txBody>
      </p:sp>
      <p:sp>
        <p:nvSpPr>
          <p:cNvPr id="53" name="Text Placeholder 28"/>
          <p:cNvSpPr>
            <a:spLocks noGrp="1"/>
          </p:cNvSpPr>
          <p:nvPr>
            <p:ph type="body" sz="quarter" idx="32" hasCustomPrompt="1"/>
          </p:nvPr>
        </p:nvSpPr>
        <p:spPr>
          <a:xfrm>
            <a:off x="4724400" y="5167810"/>
            <a:ext cx="1905000" cy="1247422"/>
          </a:xfrm>
        </p:spPr>
        <p:txBody>
          <a:bodyPr>
            <a:normAutofit/>
          </a:bodyPr>
          <a:lstStyle>
            <a:lvl1pPr marL="0" indent="0" algn="l" eaLnBrk="1" latinLnBrk="0" hangingPunct="1">
              <a:buNone/>
              <a:defRPr kumimoji="0" lang="es-ES" sz="1800" baseline="0">
                <a:solidFill>
                  <a:schemeClr val="bg1"/>
                </a:solidFill>
              </a:defRPr>
            </a:lvl1pPr>
          </a:lstStyle>
          <a:p>
            <a:pPr lvl="0"/>
            <a:r>
              <a:rPr kumimoji="0" lang="es-ES"/>
              <a:t>Haga clic para agregar texto a la imagen ubicada a la derecha</a:t>
            </a:r>
          </a:p>
        </p:txBody>
      </p:sp>
      <p:sp>
        <p:nvSpPr>
          <p:cNvPr id="35" name="Rectangle 34"/>
          <p:cNvSpPr/>
          <p:nvPr userDrawn="1"/>
        </p:nvSpPr>
        <p:spPr>
          <a:xfrm>
            <a:off x="4648200" y="291010"/>
            <a:ext cx="2057400" cy="1994990"/>
          </a:xfrm>
          <a:prstGeom prst="rect">
            <a:avLst/>
          </a:prstGeom>
          <a:solidFill>
            <a:srgbClr val="D9E8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0" lang="es-ES"/>
          </a:p>
        </p:txBody>
      </p:sp>
      <p:sp>
        <p:nvSpPr>
          <p:cNvPr id="36" name="Text Placeholder 25"/>
          <p:cNvSpPr>
            <a:spLocks noGrp="1"/>
          </p:cNvSpPr>
          <p:nvPr>
            <p:ph type="body" sz="quarter" idx="19" hasCustomPrompt="1"/>
          </p:nvPr>
        </p:nvSpPr>
        <p:spPr>
          <a:xfrm>
            <a:off x="4724400" y="443410"/>
            <a:ext cx="1905000" cy="366889"/>
          </a:xfrm>
        </p:spPr>
        <p:txBody>
          <a:bodyPr>
            <a:normAutofit/>
          </a:bodyPr>
          <a:lstStyle>
            <a:lvl1pPr algn="l" eaLnBrk="1" latinLnBrk="0" hangingPunct="1">
              <a:buNone/>
              <a:defRPr kumimoji="0" lang="es-ES" sz="1600" b="1" baseline="0">
                <a:solidFill>
                  <a:schemeClr val="accent1">
                    <a:lumMod val="75000"/>
                  </a:schemeClr>
                </a:solidFill>
              </a:defRPr>
            </a:lvl1pPr>
          </a:lstStyle>
          <a:p>
            <a:pPr lvl="0"/>
            <a:r>
              <a:rPr kumimoji="0" lang="es-ES"/>
              <a:t>HAGA CLIC PARA AGREGAR UN TÍTULO</a:t>
            </a:r>
          </a:p>
        </p:txBody>
      </p:sp>
      <p:sp>
        <p:nvSpPr>
          <p:cNvPr id="37" name="Text Placeholder 28"/>
          <p:cNvSpPr>
            <a:spLocks noGrp="1"/>
          </p:cNvSpPr>
          <p:nvPr>
            <p:ph type="body" sz="quarter" idx="20" hasCustomPrompt="1"/>
          </p:nvPr>
        </p:nvSpPr>
        <p:spPr>
          <a:xfrm>
            <a:off x="4724400" y="900610"/>
            <a:ext cx="1905000" cy="1247422"/>
          </a:xfrm>
        </p:spPr>
        <p:txBody>
          <a:bodyPr>
            <a:normAutofit/>
          </a:bodyPr>
          <a:lstStyle>
            <a:lvl1pPr marL="0" indent="0" algn="l" eaLnBrk="1" latinLnBrk="0" hangingPunct="1">
              <a:buNone/>
              <a:defRPr kumimoji="0" lang="es-ES" sz="1800" baseline="0">
                <a:solidFill>
                  <a:schemeClr val="tx1">
                    <a:lumMod val="65000"/>
                    <a:lumOff val="35000"/>
                  </a:schemeClr>
                </a:solidFill>
              </a:defRPr>
            </a:lvl1pPr>
          </a:lstStyle>
          <a:p>
            <a:pPr lvl="0"/>
            <a:r>
              <a:rPr kumimoji="0" lang="es-ES"/>
              <a:t>Haga clic para agregar texto a la imagen ubicada a la derecha</a:t>
            </a:r>
          </a:p>
        </p:txBody>
      </p:sp>
      <p:sp>
        <p:nvSpPr>
          <p:cNvPr id="30" name="Rectangle 29"/>
          <p:cNvSpPr/>
          <p:nvPr userDrawn="1"/>
        </p:nvSpPr>
        <p:spPr>
          <a:xfrm>
            <a:off x="228600" y="291010"/>
            <a:ext cx="2057400" cy="1994990"/>
          </a:xfrm>
          <a:prstGeom prst="rect">
            <a:avLst/>
          </a:prstGeom>
          <a:solidFill>
            <a:srgbClr val="FC7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0" lang="es-ES">
              <a:solidFill>
                <a:srgbClr val="FC7500"/>
              </a:solidFill>
            </a:endParaRPr>
          </a:p>
        </p:txBody>
      </p:sp>
      <p:sp>
        <p:nvSpPr>
          <p:cNvPr id="31" name="Picture Placeholder 11"/>
          <p:cNvSpPr>
            <a:spLocks noGrp="1"/>
          </p:cNvSpPr>
          <p:nvPr>
            <p:ph type="pic" sz="quarter" idx="13"/>
          </p:nvPr>
        </p:nvSpPr>
        <p:spPr>
          <a:xfrm>
            <a:off x="2435942" y="295275"/>
            <a:ext cx="2059858" cy="1981200"/>
          </a:xfrm>
          <a:solidFill>
            <a:srgbClr val="F0F0F0"/>
          </a:solidFill>
        </p:spPr>
        <p:txBody>
          <a:bodyPr>
            <a:normAutofit/>
          </a:bodyPr>
          <a:lstStyle>
            <a:lvl1pPr algn="ctr" eaLnBrk="1" latinLnBrk="0" hangingPunct="1">
              <a:buNone/>
              <a:defRPr kumimoji="0" lang="es-ES" sz="1800">
                <a:solidFill>
                  <a:schemeClr val="tx1">
                    <a:lumMod val="75000"/>
                    <a:lumOff val="25000"/>
                  </a:schemeClr>
                </a:solidFill>
              </a:defRPr>
            </a:lvl1pPr>
          </a:lstStyle>
          <a:p>
            <a:pPr eaLnBrk="1" latinLnBrk="0" hangingPunct="1"/>
            <a:r>
              <a:rPr lang="es-ES_tradnl" smtClean="0"/>
              <a:t>Arrastre la imagen al marcador de posición o haga clic en el icono para agregar</a:t>
            </a:r>
            <a:endParaRPr/>
          </a:p>
        </p:txBody>
      </p:sp>
      <p:sp>
        <p:nvSpPr>
          <p:cNvPr id="32" name="Picture Placeholder 11"/>
          <p:cNvSpPr>
            <a:spLocks noGrp="1"/>
          </p:cNvSpPr>
          <p:nvPr>
            <p:ph type="pic" sz="quarter" idx="16"/>
          </p:nvPr>
        </p:nvSpPr>
        <p:spPr>
          <a:xfrm>
            <a:off x="6855542" y="291010"/>
            <a:ext cx="2059858" cy="1981200"/>
          </a:xfrm>
          <a:solidFill>
            <a:srgbClr val="F0F0F0"/>
          </a:solidFill>
        </p:spPr>
        <p:txBody>
          <a:bodyPr>
            <a:normAutofit/>
          </a:bodyPr>
          <a:lstStyle>
            <a:lvl1pPr algn="ctr" eaLnBrk="1" latinLnBrk="0" hangingPunct="1">
              <a:buNone/>
              <a:defRPr kumimoji="0" lang="es-ES" sz="1800">
                <a:solidFill>
                  <a:schemeClr val="tx1">
                    <a:lumMod val="75000"/>
                    <a:lumOff val="25000"/>
                  </a:schemeClr>
                </a:solidFill>
              </a:defRPr>
            </a:lvl1pPr>
          </a:lstStyle>
          <a:p>
            <a:pPr eaLnBrk="1" latinLnBrk="0" hangingPunct="1"/>
            <a:r>
              <a:rPr lang="es-ES_tradnl" smtClean="0"/>
              <a:t>Arrastre la imagen al marcador de posición o haga clic en el icono para agregar</a:t>
            </a:r>
            <a:endParaRPr/>
          </a:p>
        </p:txBody>
      </p:sp>
      <p:sp>
        <p:nvSpPr>
          <p:cNvPr id="33" name="Text Placeholder 25"/>
          <p:cNvSpPr>
            <a:spLocks noGrp="1"/>
          </p:cNvSpPr>
          <p:nvPr>
            <p:ph type="body" sz="quarter" idx="17" hasCustomPrompt="1"/>
          </p:nvPr>
        </p:nvSpPr>
        <p:spPr>
          <a:xfrm>
            <a:off x="304800" y="443410"/>
            <a:ext cx="1905000" cy="366889"/>
          </a:xfrm>
        </p:spPr>
        <p:txBody>
          <a:bodyPr>
            <a:normAutofit/>
          </a:bodyPr>
          <a:lstStyle>
            <a:lvl1pPr algn="l" eaLnBrk="1" latinLnBrk="0" hangingPunct="1">
              <a:buNone/>
              <a:defRPr kumimoji="0" lang="es-ES" sz="1600" b="1" baseline="0">
                <a:solidFill>
                  <a:schemeClr val="bg1"/>
                </a:solidFill>
              </a:defRPr>
            </a:lvl1pPr>
          </a:lstStyle>
          <a:p>
            <a:pPr lvl="0"/>
            <a:r>
              <a:rPr kumimoji="0" lang="es-ES"/>
              <a:t>HAGA CLIC PARA AGREGAR UN TÍTULO</a:t>
            </a:r>
          </a:p>
        </p:txBody>
      </p:sp>
      <p:sp>
        <p:nvSpPr>
          <p:cNvPr id="34" name="Text Placeholder 28"/>
          <p:cNvSpPr>
            <a:spLocks noGrp="1"/>
          </p:cNvSpPr>
          <p:nvPr>
            <p:ph type="body" sz="quarter" idx="18" hasCustomPrompt="1"/>
          </p:nvPr>
        </p:nvSpPr>
        <p:spPr>
          <a:xfrm>
            <a:off x="304800" y="900610"/>
            <a:ext cx="1905000" cy="1247422"/>
          </a:xfrm>
        </p:spPr>
        <p:txBody>
          <a:bodyPr>
            <a:normAutofit/>
          </a:bodyPr>
          <a:lstStyle>
            <a:lvl1pPr marL="0" indent="0" algn="l" eaLnBrk="1" latinLnBrk="0" hangingPunct="1">
              <a:buNone/>
              <a:defRPr kumimoji="0" lang="es-ES" sz="1800" baseline="0">
                <a:solidFill>
                  <a:schemeClr val="bg1"/>
                </a:solidFill>
              </a:defRPr>
            </a:lvl1pPr>
          </a:lstStyle>
          <a:p>
            <a:pPr lvl="0"/>
            <a:r>
              <a:rPr kumimoji="0" lang="es-ES"/>
              <a:t>Haga clic para agregar texto a la imagen ubicada a la derecha</a:t>
            </a:r>
          </a:p>
        </p:txBody>
      </p:sp>
      <p:sp>
        <p:nvSpPr>
          <p:cNvPr id="38" name="Rectangle 37"/>
          <p:cNvSpPr/>
          <p:nvPr userDrawn="1"/>
        </p:nvSpPr>
        <p:spPr>
          <a:xfrm>
            <a:off x="2440857" y="2424610"/>
            <a:ext cx="2057400" cy="1994990"/>
          </a:xfrm>
          <a:prstGeom prst="rect">
            <a:avLst/>
          </a:prstGeom>
          <a:solidFill>
            <a:srgbClr val="91BE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0" lang="es-ES"/>
          </a:p>
        </p:txBody>
      </p:sp>
      <p:sp>
        <p:nvSpPr>
          <p:cNvPr id="39" name="Picture Placeholder 11"/>
          <p:cNvSpPr>
            <a:spLocks noGrp="1"/>
          </p:cNvSpPr>
          <p:nvPr>
            <p:ph type="pic" sz="quarter" idx="21"/>
          </p:nvPr>
        </p:nvSpPr>
        <p:spPr>
          <a:xfrm>
            <a:off x="228600" y="2424610"/>
            <a:ext cx="2059858" cy="1981200"/>
          </a:xfrm>
          <a:solidFill>
            <a:srgbClr val="F0F0F0"/>
          </a:solidFill>
        </p:spPr>
        <p:txBody>
          <a:bodyPr>
            <a:normAutofit/>
          </a:bodyPr>
          <a:lstStyle>
            <a:lvl1pPr algn="ctr" eaLnBrk="1" latinLnBrk="0" hangingPunct="1">
              <a:buNone/>
              <a:defRPr kumimoji="0" lang="es-ES" sz="1800">
                <a:solidFill>
                  <a:schemeClr val="tx1">
                    <a:lumMod val="75000"/>
                    <a:lumOff val="25000"/>
                  </a:schemeClr>
                </a:solidFill>
              </a:defRPr>
            </a:lvl1pPr>
          </a:lstStyle>
          <a:p>
            <a:pPr eaLnBrk="1" latinLnBrk="0" hangingPunct="1"/>
            <a:r>
              <a:rPr lang="es-ES_tradnl" smtClean="0"/>
              <a:t>Arrastre la imagen al marcador de posición o haga clic en el icono para agregar</a:t>
            </a:r>
            <a:endParaRPr/>
          </a:p>
        </p:txBody>
      </p:sp>
      <p:sp>
        <p:nvSpPr>
          <p:cNvPr id="40" name="Picture Placeholder 11"/>
          <p:cNvSpPr>
            <a:spLocks noGrp="1"/>
          </p:cNvSpPr>
          <p:nvPr>
            <p:ph type="pic" sz="quarter" idx="22"/>
          </p:nvPr>
        </p:nvSpPr>
        <p:spPr>
          <a:xfrm>
            <a:off x="4650657" y="2424610"/>
            <a:ext cx="2059858" cy="1981200"/>
          </a:xfrm>
          <a:solidFill>
            <a:srgbClr val="F0F0F0"/>
          </a:solidFill>
        </p:spPr>
        <p:txBody>
          <a:bodyPr>
            <a:normAutofit/>
          </a:bodyPr>
          <a:lstStyle>
            <a:lvl1pPr algn="ctr" eaLnBrk="1" latinLnBrk="0" hangingPunct="1">
              <a:buNone/>
              <a:defRPr kumimoji="0" lang="es-ES" sz="1800">
                <a:solidFill>
                  <a:schemeClr val="tx1">
                    <a:lumMod val="75000"/>
                    <a:lumOff val="25000"/>
                  </a:schemeClr>
                </a:solidFill>
              </a:defRPr>
            </a:lvl1pPr>
          </a:lstStyle>
          <a:p>
            <a:pPr eaLnBrk="1" latinLnBrk="0" hangingPunct="1"/>
            <a:r>
              <a:rPr lang="es-ES_tradnl" smtClean="0"/>
              <a:t>Arrastre la imagen al marcador de posición o haga clic en el icono para agregar</a:t>
            </a:r>
            <a:endParaRPr/>
          </a:p>
        </p:txBody>
      </p:sp>
      <p:sp>
        <p:nvSpPr>
          <p:cNvPr id="41" name="Text Placeholder 25"/>
          <p:cNvSpPr>
            <a:spLocks noGrp="1"/>
          </p:cNvSpPr>
          <p:nvPr>
            <p:ph type="body" sz="quarter" idx="23" hasCustomPrompt="1"/>
          </p:nvPr>
        </p:nvSpPr>
        <p:spPr>
          <a:xfrm>
            <a:off x="2517057" y="2577010"/>
            <a:ext cx="1905000" cy="366889"/>
          </a:xfrm>
        </p:spPr>
        <p:txBody>
          <a:bodyPr>
            <a:normAutofit/>
          </a:bodyPr>
          <a:lstStyle>
            <a:lvl1pPr algn="l" eaLnBrk="1" latinLnBrk="0" hangingPunct="1">
              <a:buNone/>
              <a:defRPr kumimoji="0" lang="es-ES" sz="1600" b="1" baseline="0">
                <a:solidFill>
                  <a:schemeClr val="bg1"/>
                </a:solidFill>
              </a:defRPr>
            </a:lvl1pPr>
          </a:lstStyle>
          <a:p>
            <a:pPr lvl="0"/>
            <a:r>
              <a:rPr kumimoji="0" lang="es-ES"/>
              <a:t>HAGA CLIC PARA AGREGAR UN TÍTULO</a:t>
            </a:r>
          </a:p>
        </p:txBody>
      </p:sp>
      <p:sp>
        <p:nvSpPr>
          <p:cNvPr id="42" name="Text Placeholder 28"/>
          <p:cNvSpPr>
            <a:spLocks noGrp="1"/>
          </p:cNvSpPr>
          <p:nvPr>
            <p:ph type="body" sz="quarter" idx="24" hasCustomPrompt="1"/>
          </p:nvPr>
        </p:nvSpPr>
        <p:spPr>
          <a:xfrm>
            <a:off x="2517057" y="3034210"/>
            <a:ext cx="1905000" cy="1247422"/>
          </a:xfrm>
        </p:spPr>
        <p:txBody>
          <a:bodyPr>
            <a:normAutofit/>
          </a:bodyPr>
          <a:lstStyle>
            <a:lvl1pPr marL="0" indent="0" algn="l" eaLnBrk="1" latinLnBrk="0" hangingPunct="1">
              <a:buNone/>
              <a:defRPr kumimoji="0" lang="es-ES" sz="1800" baseline="0">
                <a:solidFill>
                  <a:schemeClr val="bg1"/>
                </a:solidFill>
              </a:defRPr>
            </a:lvl1pPr>
          </a:lstStyle>
          <a:p>
            <a:pPr lvl="0"/>
            <a:r>
              <a:rPr kumimoji="0" lang="es-ES"/>
              <a:t>Haga clic para agregar texto a la imagen ubicada a la izquierda</a:t>
            </a:r>
          </a:p>
        </p:txBody>
      </p:sp>
      <p:sp>
        <p:nvSpPr>
          <p:cNvPr id="43" name="Rectangle 42"/>
          <p:cNvSpPr/>
          <p:nvPr userDrawn="1"/>
        </p:nvSpPr>
        <p:spPr>
          <a:xfrm>
            <a:off x="6860457" y="2424610"/>
            <a:ext cx="2057400" cy="199499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0" lang="es-ES"/>
          </a:p>
        </p:txBody>
      </p:sp>
      <p:sp>
        <p:nvSpPr>
          <p:cNvPr id="44" name="Text Placeholder 25"/>
          <p:cNvSpPr>
            <a:spLocks noGrp="1"/>
          </p:cNvSpPr>
          <p:nvPr>
            <p:ph type="body" sz="quarter" idx="25" hasCustomPrompt="1"/>
          </p:nvPr>
        </p:nvSpPr>
        <p:spPr>
          <a:xfrm>
            <a:off x="6936657" y="2577010"/>
            <a:ext cx="1905000" cy="366889"/>
          </a:xfrm>
        </p:spPr>
        <p:txBody>
          <a:bodyPr>
            <a:normAutofit/>
          </a:bodyPr>
          <a:lstStyle>
            <a:lvl1pPr algn="l" eaLnBrk="1" latinLnBrk="0" hangingPunct="1">
              <a:buNone/>
              <a:defRPr kumimoji="0" lang="es-ES" sz="1600" b="1" baseline="0">
                <a:solidFill>
                  <a:schemeClr val="bg1"/>
                </a:solidFill>
              </a:defRPr>
            </a:lvl1pPr>
          </a:lstStyle>
          <a:p>
            <a:pPr lvl="0"/>
            <a:r>
              <a:rPr kumimoji="0" lang="es-ES"/>
              <a:t>HAGA CLIC PARA AGREGAR UN TÍTULO</a:t>
            </a:r>
          </a:p>
        </p:txBody>
      </p:sp>
      <p:sp>
        <p:nvSpPr>
          <p:cNvPr id="45" name="Text Placeholder 28"/>
          <p:cNvSpPr>
            <a:spLocks noGrp="1"/>
          </p:cNvSpPr>
          <p:nvPr>
            <p:ph type="body" sz="quarter" idx="26" hasCustomPrompt="1"/>
          </p:nvPr>
        </p:nvSpPr>
        <p:spPr>
          <a:xfrm>
            <a:off x="6936657" y="3034210"/>
            <a:ext cx="1905000" cy="1247422"/>
          </a:xfrm>
        </p:spPr>
        <p:txBody>
          <a:bodyPr>
            <a:normAutofit/>
          </a:bodyPr>
          <a:lstStyle>
            <a:lvl1pPr marL="0" indent="0" algn="l" eaLnBrk="1" latinLnBrk="0" hangingPunct="1">
              <a:buNone/>
              <a:defRPr kumimoji="0" lang="es-ES" sz="1800" baseline="0">
                <a:solidFill>
                  <a:schemeClr val="bg1"/>
                </a:solidFill>
              </a:defRPr>
            </a:lvl1pPr>
          </a:lstStyle>
          <a:p>
            <a:pPr lvl="0"/>
            <a:r>
              <a:rPr kumimoji="0" lang="es-ES"/>
              <a:t>Haga clic para agregar texto a la imagen ubicada a la izquierda</a:t>
            </a:r>
          </a:p>
        </p:txBody>
      </p:sp>
      <p:sp>
        <p:nvSpPr>
          <p:cNvPr id="46" name="Rectangle 45"/>
          <p:cNvSpPr/>
          <p:nvPr userDrawn="1"/>
        </p:nvSpPr>
        <p:spPr>
          <a:xfrm>
            <a:off x="228600" y="4558210"/>
            <a:ext cx="2057400" cy="1994990"/>
          </a:xfrm>
          <a:prstGeom prst="rect">
            <a:avLst/>
          </a:prstGeom>
          <a:solidFill>
            <a:srgbClr val="D9E8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0" lang="es-ES"/>
          </a:p>
        </p:txBody>
      </p:sp>
      <p:sp>
        <p:nvSpPr>
          <p:cNvPr id="47" name="Picture Placeholder 11"/>
          <p:cNvSpPr>
            <a:spLocks noGrp="1"/>
          </p:cNvSpPr>
          <p:nvPr>
            <p:ph type="pic" sz="quarter" idx="27"/>
          </p:nvPr>
        </p:nvSpPr>
        <p:spPr>
          <a:xfrm>
            <a:off x="2438400" y="4558210"/>
            <a:ext cx="2059858" cy="1981200"/>
          </a:xfrm>
          <a:solidFill>
            <a:srgbClr val="F0F0F0"/>
          </a:solidFill>
        </p:spPr>
        <p:txBody>
          <a:bodyPr>
            <a:normAutofit/>
          </a:bodyPr>
          <a:lstStyle>
            <a:lvl1pPr algn="ctr" eaLnBrk="1" latinLnBrk="0" hangingPunct="1">
              <a:buNone/>
              <a:defRPr kumimoji="0" lang="es-ES" sz="1800">
                <a:solidFill>
                  <a:schemeClr val="tx1">
                    <a:lumMod val="75000"/>
                    <a:lumOff val="25000"/>
                  </a:schemeClr>
                </a:solidFill>
              </a:defRPr>
            </a:lvl1pPr>
          </a:lstStyle>
          <a:p>
            <a:pPr eaLnBrk="1" latinLnBrk="0" hangingPunct="1"/>
            <a:r>
              <a:rPr lang="es-ES_tradnl" smtClean="0"/>
              <a:t>Arrastre la imagen al marcador de posición o haga clic en el icono para agregar</a:t>
            </a:r>
            <a:endParaRPr/>
          </a:p>
        </p:txBody>
      </p:sp>
      <p:sp>
        <p:nvSpPr>
          <p:cNvPr id="48" name="Picture Placeholder 11"/>
          <p:cNvSpPr>
            <a:spLocks noGrp="1"/>
          </p:cNvSpPr>
          <p:nvPr>
            <p:ph type="pic" sz="quarter" idx="28"/>
          </p:nvPr>
        </p:nvSpPr>
        <p:spPr>
          <a:xfrm>
            <a:off x="6858000" y="4558210"/>
            <a:ext cx="2059858" cy="1981200"/>
          </a:xfrm>
          <a:solidFill>
            <a:srgbClr val="F0F0F0"/>
          </a:solidFill>
        </p:spPr>
        <p:txBody>
          <a:bodyPr>
            <a:normAutofit/>
          </a:bodyPr>
          <a:lstStyle>
            <a:lvl1pPr algn="ctr" eaLnBrk="1" latinLnBrk="0" hangingPunct="1">
              <a:buNone/>
              <a:defRPr kumimoji="0" lang="es-ES" sz="1800">
                <a:solidFill>
                  <a:schemeClr val="tx1">
                    <a:lumMod val="75000"/>
                    <a:lumOff val="25000"/>
                  </a:schemeClr>
                </a:solidFill>
              </a:defRPr>
            </a:lvl1pPr>
          </a:lstStyle>
          <a:p>
            <a:pPr eaLnBrk="1" latinLnBrk="0" hangingPunct="1"/>
            <a:r>
              <a:rPr lang="es-ES_tradnl" smtClean="0"/>
              <a:t>Arrastre la imagen al marcador de posición o haga clic en el icono para agregar</a:t>
            </a:r>
            <a:endParaRPr/>
          </a:p>
        </p:txBody>
      </p:sp>
      <p:sp>
        <p:nvSpPr>
          <p:cNvPr id="49" name="Text Placeholder 25"/>
          <p:cNvSpPr>
            <a:spLocks noGrp="1"/>
          </p:cNvSpPr>
          <p:nvPr>
            <p:ph type="body" sz="quarter" idx="29" hasCustomPrompt="1"/>
          </p:nvPr>
        </p:nvSpPr>
        <p:spPr>
          <a:xfrm>
            <a:off x="304800" y="4710610"/>
            <a:ext cx="1905000" cy="366889"/>
          </a:xfrm>
        </p:spPr>
        <p:txBody>
          <a:bodyPr>
            <a:normAutofit/>
          </a:bodyPr>
          <a:lstStyle>
            <a:lvl1pPr algn="l" eaLnBrk="1" latinLnBrk="0" hangingPunct="1">
              <a:buNone/>
              <a:defRPr kumimoji="0" lang="es-ES" sz="1600" b="1" baseline="0">
                <a:solidFill>
                  <a:schemeClr val="accent1">
                    <a:lumMod val="75000"/>
                  </a:schemeClr>
                </a:solidFill>
              </a:defRPr>
            </a:lvl1pPr>
          </a:lstStyle>
          <a:p>
            <a:pPr lvl="0"/>
            <a:r>
              <a:rPr kumimoji="0" lang="es-ES"/>
              <a:t>HAGA CLIC PARA AGREGAR UN TÍTULO</a:t>
            </a:r>
          </a:p>
        </p:txBody>
      </p:sp>
      <p:sp>
        <p:nvSpPr>
          <p:cNvPr id="50" name="Text Placeholder 28"/>
          <p:cNvSpPr>
            <a:spLocks noGrp="1"/>
          </p:cNvSpPr>
          <p:nvPr>
            <p:ph type="body" sz="quarter" idx="30" hasCustomPrompt="1"/>
          </p:nvPr>
        </p:nvSpPr>
        <p:spPr>
          <a:xfrm>
            <a:off x="304800" y="5167810"/>
            <a:ext cx="1905000" cy="1247422"/>
          </a:xfrm>
        </p:spPr>
        <p:txBody>
          <a:bodyPr>
            <a:normAutofit/>
          </a:bodyPr>
          <a:lstStyle>
            <a:lvl1pPr marL="0" indent="0" algn="l" eaLnBrk="1" latinLnBrk="0" hangingPunct="1">
              <a:buNone/>
              <a:defRPr kumimoji="0" lang="es-ES" sz="1800" baseline="0">
                <a:solidFill>
                  <a:schemeClr val="tx1">
                    <a:lumMod val="65000"/>
                    <a:lumOff val="35000"/>
                  </a:schemeClr>
                </a:solidFill>
              </a:defRPr>
            </a:lvl1pPr>
          </a:lstStyle>
          <a:p>
            <a:pPr lvl="0"/>
            <a:r>
              <a:rPr kumimoji="0" lang="es-ES"/>
              <a:t>Haga clic para agregar texto a la imagen ubicada a la derecha</a:t>
            </a:r>
          </a:p>
        </p:txBody>
      </p:sp>
      <p:sp>
        <p:nvSpPr>
          <p:cNvPr id="29" name="Date Placeholder 6"/>
          <p:cNvSpPr>
            <a:spLocks noGrp="1"/>
          </p:cNvSpPr>
          <p:nvPr>
            <p:ph type="dt" sz="half" idx="10"/>
          </p:nvPr>
        </p:nvSpPr>
        <p:spPr>
          <a:xfrm>
            <a:off x="457200" y="6553200"/>
            <a:ext cx="2133600" cy="304800"/>
          </a:xfrm>
        </p:spPr>
        <p:txBody>
          <a:bodyPr/>
          <a:lstStyle/>
          <a:p>
            <a:fld id="{EFEED2B4-868F-4681-9E70-FF7ECCDC67D4}" type="datetimeFigureOut">
              <a:t>6/6/17</a:t>
            </a:fld>
            <a:endParaRPr kumimoji="0" lang="es-ES"/>
          </a:p>
        </p:txBody>
      </p:sp>
      <p:sp>
        <p:nvSpPr>
          <p:cNvPr id="54" name="Footer Placeholder 7"/>
          <p:cNvSpPr>
            <a:spLocks noGrp="1"/>
          </p:cNvSpPr>
          <p:nvPr>
            <p:ph type="ftr" sz="quarter" idx="11"/>
          </p:nvPr>
        </p:nvSpPr>
        <p:spPr>
          <a:xfrm>
            <a:off x="3124200" y="6553200"/>
            <a:ext cx="2895600" cy="304800"/>
          </a:xfrm>
        </p:spPr>
        <p:txBody>
          <a:bodyPr/>
          <a:lstStyle/>
          <a:p>
            <a:endParaRPr kumimoji="0" lang="es-ES"/>
          </a:p>
        </p:txBody>
      </p:sp>
      <p:sp>
        <p:nvSpPr>
          <p:cNvPr id="55" name="Slide Number Placeholder 8"/>
          <p:cNvSpPr>
            <a:spLocks noGrp="1"/>
          </p:cNvSpPr>
          <p:nvPr>
            <p:ph type="sldNum" sz="quarter" idx="12"/>
          </p:nvPr>
        </p:nvSpPr>
        <p:spPr>
          <a:xfrm>
            <a:off x="6553200" y="6553200"/>
            <a:ext cx="2133600" cy="304800"/>
          </a:xfrm>
        </p:spPr>
        <p:txBody>
          <a:bodyPr/>
          <a:lstStyle/>
          <a:p>
            <a:fld id="{80F88FF4-1BD9-4AA8-B980-C7776087ABAF}" type="slidenum">
              <a:t>‹Nr.›</a:t>
            </a:fld>
            <a:endParaRPr kumimoji="0" lang="es-ES"/>
          </a:p>
        </p:txBody>
      </p:sp>
    </p:spTree>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Foto panorámica con título">
    <p:bg>
      <p:bgPr>
        <a:solidFill>
          <a:schemeClr val="bg1">
            <a:lumMod val="95000"/>
          </a:schemeClr>
        </a:solidFill>
        <a:effectLst/>
      </p:bgPr>
    </p:bg>
    <p:spTree>
      <p:nvGrpSpPr>
        <p:cNvPr id="1" name=""/>
        <p:cNvGrpSpPr/>
        <p:nvPr/>
      </p:nvGrpSpPr>
      <p:grpSpPr>
        <a:xfrm>
          <a:off x="0" y="0"/>
          <a:ext cx="0" cy="0"/>
          <a:chOff x="0" y="0"/>
          <a:chExt cx="0" cy="0"/>
        </a:xfrm>
      </p:grpSpPr>
      <p:pic>
        <p:nvPicPr>
          <p:cNvPr id="15" name="Picture 14"/>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3804047" cy="6858000"/>
          </a:xfrm>
          <a:prstGeom prst="rect">
            <a:avLst/>
          </a:prstGeom>
        </p:spPr>
      </p:pic>
      <p:sp>
        <p:nvSpPr>
          <p:cNvPr id="7" name="W¥ل云玗İαЂôÁûÂÚ丫:Pïçtúrê Plå¢éhõlðér 表¥鷗字㌍ 表_W 2"/>
          <p:cNvSpPr>
            <a:spLocks noGrp="1"/>
          </p:cNvSpPr>
          <p:nvPr>
            <p:ph type="pic" sz="quarter" idx="30"/>
          </p:nvPr>
        </p:nvSpPr>
        <p:spPr>
          <a:xfrm>
            <a:off x="466724" y="1371599"/>
            <a:ext cx="8191501" cy="2771776"/>
          </a:xfrm>
          <a:prstGeom prst="rect">
            <a:avLst/>
          </a:prstGeom>
          <a:solidFill>
            <a:srgbClr val="F0F0F0"/>
          </a:solidFill>
          <a:ln w="57150">
            <a:solidFill>
              <a:schemeClr val="bg1"/>
            </a:solidFill>
          </a:ln>
          <a:effectLst>
            <a:outerShdw dist="38100" dir="2700000" algn="tl" rotWithShape="0">
              <a:prstClr val="black">
                <a:alpha val="17000"/>
              </a:prstClr>
            </a:outerShdw>
          </a:effectLst>
        </p:spPr>
        <p:txBody>
          <a:bodyPr vert="horz" lIns="91440" tIns="45720" rIns="91440" bIns="45720" rtlCol="0">
            <a:normAutofit/>
          </a:bodyPr>
          <a:lstStyle>
            <a:lvl1pPr marL="0" marR="0" indent="1588" algn="ctr" defTabSz="914400" rtl="0" eaLnBrk="1" latinLnBrk="0" hangingPunct="1">
              <a:spcBef>
                <a:spcPct val="20000"/>
              </a:spcBef>
              <a:buFontTx/>
              <a:buNone/>
              <a:defRPr kumimoji="0" lang="es-ES" sz="2000" i="0" kern="1200">
                <a:solidFill>
                  <a:schemeClr val="tx1">
                    <a:lumMod val="65000"/>
                    <a:lumOff val="35000"/>
                  </a:schemeClr>
                </a:solidFill>
                <a:latin typeface="+mn-lt"/>
                <a:ea typeface="+mn-ea"/>
                <a:cs typeface="+mn-cs"/>
              </a:defRPr>
            </a:lvl1pPr>
            <a:extLst/>
          </a:lstStyle>
          <a:p>
            <a:pPr marL="0" marR="0" indent="0" algn="ctr" eaLnBrk="1" latinLnBrk="0" hangingPunct="1"/>
            <a:r>
              <a:rPr lang="es-ES_tradnl" smtClean="0"/>
              <a:t>Arrastre la imagen al marcador de posición o haga clic en el icono para agregar</a:t>
            </a:r>
            <a:endParaRPr/>
          </a:p>
        </p:txBody>
      </p:sp>
      <p:sp>
        <p:nvSpPr>
          <p:cNvPr id="8" name="W¥ل云玗İαЂÕØÚáÛ丫:Téxt Plàçèhòlðêr 表¥鷗字㌍_W 3"/>
          <p:cNvSpPr>
            <a:spLocks noGrp="1"/>
          </p:cNvSpPr>
          <p:nvPr>
            <p:ph type="body" sz="quarter" idx="31" hasCustomPrompt="1"/>
          </p:nvPr>
        </p:nvSpPr>
        <p:spPr>
          <a:xfrm>
            <a:off x="457200" y="4343400"/>
            <a:ext cx="8229600" cy="1447800"/>
          </a:xfrm>
          <a:solidFill>
            <a:schemeClr val="bg1"/>
          </a:solidFill>
        </p:spPr>
        <p:txBody>
          <a:bodyPr tIns="91440" rIns="9144" bIns="91440" anchor="t"/>
          <a:lstStyle>
            <a:lvl1pPr marL="0" marR="0" indent="0" algn="l" eaLnBrk="1" latinLnBrk="0" hangingPunct="1">
              <a:buFontTx/>
              <a:buNone/>
              <a:defRPr kumimoji="0" lang="es-ES" sz="1800" i="0">
                <a:solidFill>
                  <a:schemeClr val="tx1">
                    <a:lumMod val="75000"/>
                    <a:lumOff val="25000"/>
                  </a:schemeClr>
                </a:solidFill>
              </a:defRPr>
            </a:lvl1pPr>
            <a:extLst/>
          </a:lstStyle>
          <a:p>
            <a:pPr lvl="0"/>
            <a:r>
              <a:rPr kumimoji="0" lang="es-ES"/>
              <a:t>Haga clic para agregar el título</a:t>
            </a:r>
          </a:p>
        </p:txBody>
      </p:sp>
      <p:grpSp>
        <p:nvGrpSpPr>
          <p:cNvPr id="9" name="Group 8"/>
          <p:cNvGrpSpPr/>
          <p:nvPr userDrawn="1"/>
        </p:nvGrpSpPr>
        <p:grpSpPr>
          <a:xfrm rot="5400000">
            <a:off x="4277032" y="1991032"/>
            <a:ext cx="589936" cy="9144000"/>
            <a:chOff x="8524568" y="0"/>
            <a:chExt cx="589936" cy="6858000"/>
          </a:xfrm>
        </p:grpSpPr>
        <p:sp>
          <p:nvSpPr>
            <p:cNvPr id="10" name="Rectangle 9"/>
            <p:cNvSpPr/>
            <p:nvPr userDrawn="1"/>
          </p:nvSpPr>
          <p:spPr>
            <a:xfrm>
              <a:off x="8524568" y="0"/>
              <a:ext cx="540774" cy="6858000"/>
            </a:xfrm>
            <a:prstGeom prst="rect">
              <a:avLst/>
            </a:prstGeom>
            <a:solidFill>
              <a:srgbClr val="FC7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0" lang="es-ES">
                <a:solidFill>
                  <a:srgbClr val="FC7500"/>
                </a:solidFill>
              </a:endParaRPr>
            </a:p>
          </p:txBody>
        </p:sp>
        <p:cxnSp>
          <p:nvCxnSpPr>
            <p:cNvPr id="11" name="Straight Connector 10"/>
            <p:cNvCxnSpPr/>
            <p:nvPr userDrawn="1"/>
          </p:nvCxnSpPr>
          <p:spPr>
            <a:xfrm rot="5400000">
              <a:off x="5685504" y="3429000"/>
              <a:ext cx="6858000" cy="0"/>
            </a:xfrm>
            <a:prstGeom prst="line">
              <a:avLst/>
            </a:prstGeom>
            <a:ln w="50800">
              <a:solidFill>
                <a:srgbClr val="FC7500"/>
              </a:solidFill>
            </a:ln>
          </p:spPr>
          <p:style>
            <a:lnRef idx="1">
              <a:schemeClr val="accent1"/>
            </a:lnRef>
            <a:fillRef idx="0">
              <a:schemeClr val="accent1"/>
            </a:fillRef>
            <a:effectRef idx="0">
              <a:schemeClr val="accent1"/>
            </a:effectRef>
            <a:fontRef idx="minor">
              <a:schemeClr val="tx1"/>
            </a:fontRef>
          </p:style>
        </p:cxnSp>
      </p:grpSp>
      <p:sp>
        <p:nvSpPr>
          <p:cNvPr id="12" name="Date Placeholder 2"/>
          <p:cNvSpPr>
            <a:spLocks noGrp="1"/>
          </p:cNvSpPr>
          <p:nvPr>
            <p:ph type="dt" sz="half" idx="10"/>
          </p:nvPr>
        </p:nvSpPr>
        <p:spPr>
          <a:xfrm>
            <a:off x="457200" y="6553200"/>
            <a:ext cx="2133600" cy="304800"/>
          </a:xfrm>
        </p:spPr>
        <p:txBody>
          <a:bodyPr/>
          <a:lstStyle>
            <a:lvl1pPr eaLnBrk="1" latinLnBrk="0" hangingPunct="1">
              <a:defRPr kumimoji="0" lang="es-ES">
                <a:solidFill>
                  <a:schemeClr val="bg1"/>
                </a:solidFill>
              </a:defRPr>
            </a:lvl1pPr>
          </a:lstStyle>
          <a:p>
            <a:fld id="{EFEED2B4-868F-4681-9E70-FF7ECCDC67D4}" type="datetimeFigureOut">
              <a:pPr/>
              <a:t>6/6/17</a:t>
            </a:fld>
            <a:endParaRPr kumimoji="0" lang="es-ES"/>
          </a:p>
        </p:txBody>
      </p:sp>
      <p:sp>
        <p:nvSpPr>
          <p:cNvPr id="13" name="Footer Placeholder 3"/>
          <p:cNvSpPr>
            <a:spLocks noGrp="1"/>
          </p:cNvSpPr>
          <p:nvPr>
            <p:ph type="ftr" sz="quarter" idx="11"/>
          </p:nvPr>
        </p:nvSpPr>
        <p:spPr>
          <a:xfrm>
            <a:off x="3124200" y="6553200"/>
            <a:ext cx="2895600" cy="304800"/>
          </a:xfrm>
        </p:spPr>
        <p:txBody>
          <a:bodyPr/>
          <a:lstStyle>
            <a:lvl1pPr eaLnBrk="1" latinLnBrk="0" hangingPunct="1">
              <a:defRPr kumimoji="0" lang="es-ES">
                <a:solidFill>
                  <a:schemeClr val="bg1"/>
                </a:solidFill>
              </a:defRPr>
            </a:lvl1pPr>
          </a:lstStyle>
          <a:p>
            <a:endParaRPr kumimoji="0" lang="es-ES"/>
          </a:p>
        </p:txBody>
      </p:sp>
      <p:sp>
        <p:nvSpPr>
          <p:cNvPr id="14" name="Slide Number Placeholder 4"/>
          <p:cNvSpPr>
            <a:spLocks noGrp="1"/>
          </p:cNvSpPr>
          <p:nvPr>
            <p:ph type="sldNum" sz="quarter" idx="12"/>
          </p:nvPr>
        </p:nvSpPr>
        <p:spPr>
          <a:xfrm>
            <a:off x="6553200" y="6553200"/>
            <a:ext cx="2133600" cy="304800"/>
          </a:xfrm>
        </p:spPr>
        <p:txBody>
          <a:bodyPr/>
          <a:lstStyle>
            <a:lvl1pPr eaLnBrk="1" latinLnBrk="0" hangingPunct="1">
              <a:defRPr kumimoji="0" lang="es-ES">
                <a:solidFill>
                  <a:schemeClr val="bg1"/>
                </a:solidFill>
              </a:defRPr>
            </a:lvl1pPr>
          </a:lstStyle>
          <a:p>
            <a:fld id="{80F88FF4-1BD9-4AA8-B980-C7776087ABAF}" type="slidenum">
              <a:pPr/>
              <a:t>‹Nr.›</a:t>
            </a:fld>
            <a:endParaRPr kumimoji="0" lang="es-E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up)">
                                      <p:cBhvr>
                                        <p:cTn id="7"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Cuadrado con título">
    <p:spTree>
      <p:nvGrpSpPr>
        <p:cNvPr id="1" name=""/>
        <p:cNvGrpSpPr/>
        <p:nvPr/>
      </p:nvGrpSpPr>
      <p:grpSpPr>
        <a:xfrm>
          <a:off x="0" y="0"/>
          <a:ext cx="0" cy="0"/>
          <a:chOff x="0" y="0"/>
          <a:chExt cx="0" cy="0"/>
        </a:xfrm>
      </p:grpSpPr>
      <p:sp>
        <p:nvSpPr>
          <p:cNvPr id="8" name="Rectangle 7"/>
          <p:cNvSpPr/>
          <p:nvPr userDrawn="1"/>
        </p:nvSpPr>
        <p:spPr>
          <a:xfrm rot="5400000">
            <a:off x="4301613" y="1966451"/>
            <a:ext cx="540774" cy="9144000"/>
          </a:xfrm>
          <a:prstGeom prst="rect">
            <a:avLst/>
          </a:prstGeom>
          <a:solidFill>
            <a:srgbClr val="FC7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0" lang="es-ES">
              <a:solidFill>
                <a:srgbClr val="FC7500"/>
              </a:solidFill>
            </a:endParaRPr>
          </a:p>
        </p:txBody>
      </p:sp>
      <p:cxnSp>
        <p:nvCxnSpPr>
          <p:cNvPr id="9" name="Straight Connector 8"/>
          <p:cNvCxnSpPr/>
          <p:nvPr userDrawn="1"/>
        </p:nvCxnSpPr>
        <p:spPr>
          <a:xfrm rot="10800000">
            <a:off x="0" y="6858000"/>
            <a:ext cx="9144000" cy="0"/>
          </a:xfrm>
          <a:prstGeom prst="line">
            <a:avLst/>
          </a:prstGeom>
          <a:ln w="50800">
            <a:solidFill>
              <a:srgbClr val="FC7500"/>
            </a:solidFill>
          </a:ln>
        </p:spPr>
        <p:style>
          <a:lnRef idx="1">
            <a:schemeClr val="accent1"/>
          </a:lnRef>
          <a:fillRef idx="0">
            <a:schemeClr val="accent1"/>
          </a:fillRef>
          <a:effectRef idx="0">
            <a:schemeClr val="accent1"/>
          </a:effectRef>
          <a:fontRef idx="minor">
            <a:schemeClr val="tx1"/>
          </a:fontRef>
        </p:style>
      </p:cxnSp>
      <p:sp>
        <p:nvSpPr>
          <p:cNvPr id="3" name="Date Placeholder 2"/>
          <p:cNvSpPr>
            <a:spLocks noGrp="1"/>
          </p:cNvSpPr>
          <p:nvPr userDrawn="1">
            <p:ph type="dt" sz="half" idx="10"/>
          </p:nvPr>
        </p:nvSpPr>
        <p:spPr/>
        <p:txBody>
          <a:bodyPr/>
          <a:lstStyle>
            <a:lvl1pPr eaLnBrk="1" latinLnBrk="0" hangingPunct="1">
              <a:defRPr kumimoji="0" lang="es-ES">
                <a:solidFill>
                  <a:schemeClr val="bg1"/>
                </a:solidFill>
              </a:defRPr>
            </a:lvl1pPr>
          </a:lstStyle>
          <a:p>
            <a:fld id="{EFEED2B4-868F-4681-9E70-FF7ECCDC67D4}" type="datetimeFigureOut">
              <a:pPr/>
              <a:t>6/6/17</a:t>
            </a:fld>
            <a:endParaRPr kumimoji="0" lang="es-ES"/>
          </a:p>
        </p:txBody>
      </p:sp>
      <p:sp>
        <p:nvSpPr>
          <p:cNvPr id="4" name="Footer Placeholder 3"/>
          <p:cNvSpPr>
            <a:spLocks noGrp="1"/>
          </p:cNvSpPr>
          <p:nvPr userDrawn="1">
            <p:ph type="ftr" sz="quarter" idx="11"/>
          </p:nvPr>
        </p:nvSpPr>
        <p:spPr/>
        <p:txBody>
          <a:bodyPr/>
          <a:lstStyle>
            <a:lvl1pPr eaLnBrk="1" latinLnBrk="0" hangingPunct="1">
              <a:defRPr kumimoji="0" lang="es-ES">
                <a:solidFill>
                  <a:schemeClr val="bg1"/>
                </a:solidFill>
              </a:defRPr>
            </a:lvl1pPr>
          </a:lstStyle>
          <a:p>
            <a:endParaRPr kumimoji="0" lang="es-ES"/>
          </a:p>
        </p:txBody>
      </p:sp>
      <p:sp>
        <p:nvSpPr>
          <p:cNvPr id="5" name="Slide Number Placeholder 4"/>
          <p:cNvSpPr>
            <a:spLocks noGrp="1"/>
          </p:cNvSpPr>
          <p:nvPr userDrawn="1">
            <p:ph type="sldNum" sz="quarter" idx="12"/>
          </p:nvPr>
        </p:nvSpPr>
        <p:spPr/>
        <p:txBody>
          <a:bodyPr/>
          <a:lstStyle>
            <a:lvl1pPr eaLnBrk="1" latinLnBrk="0" hangingPunct="1">
              <a:defRPr kumimoji="0" lang="es-ES">
                <a:solidFill>
                  <a:schemeClr val="bg1"/>
                </a:solidFill>
              </a:defRPr>
            </a:lvl1pPr>
          </a:lstStyle>
          <a:p>
            <a:fld id="{80F88FF4-1BD9-4AA8-B980-C7776087ABAF}" type="slidenum">
              <a:pPr/>
              <a:t>‹Nr.›</a:t>
            </a:fld>
            <a:endParaRPr kumimoji="0" lang="es-ES"/>
          </a:p>
        </p:txBody>
      </p:sp>
      <p:sp>
        <p:nvSpPr>
          <p:cNvPr id="6" name="W¥ل云玗İαЂôÁûÂÚ丫:Pïçtúrê Plå¢éhõlðér 表¥鷗字㌍ 表_W 3"/>
          <p:cNvSpPr>
            <a:spLocks noGrp="1" noChangeAspect="1"/>
          </p:cNvSpPr>
          <p:nvPr userDrawn="1">
            <p:ph type="pic" sz="quarter" idx="13"/>
          </p:nvPr>
        </p:nvSpPr>
        <p:spPr>
          <a:xfrm>
            <a:off x="2974073" y="609600"/>
            <a:ext cx="3198127" cy="3200400"/>
          </a:xfrm>
          <a:solidFill>
            <a:srgbClr val="F0F0F0"/>
          </a:solidFill>
          <a:ln w="57150">
            <a:solidFill>
              <a:schemeClr val="bg1"/>
            </a:solidFill>
          </a:ln>
          <a:effectLst>
            <a:outerShdw dist="38100" dir="2700000" algn="tl" rotWithShape="0">
              <a:prstClr val="black">
                <a:alpha val="17000"/>
              </a:prstClr>
            </a:outerShdw>
          </a:effectLst>
        </p:spPr>
        <p:txBody>
          <a:bodyPr vert="horz" lIns="91440" tIns="45720" rIns="91440" bIns="45720" rtlCol="0">
            <a:normAutofit/>
          </a:bodyPr>
          <a:lstStyle>
            <a:lvl1pPr marL="0" marR="0" indent="0" algn="ctr" defTabSz="914400" rtl="0" eaLnBrk="1" latinLnBrk="0" hangingPunct="1">
              <a:spcBef>
                <a:spcPct val="20000"/>
              </a:spcBef>
              <a:buFontTx/>
              <a:buNone/>
              <a:defRPr kumimoji="0" lang="es-ES" sz="2000" kern="1200">
                <a:solidFill>
                  <a:schemeClr val="tx1">
                    <a:lumMod val="65000"/>
                    <a:lumOff val="35000"/>
                  </a:schemeClr>
                </a:solidFill>
                <a:latin typeface="+mn-lt"/>
                <a:ea typeface="+mn-ea"/>
                <a:cs typeface="+mn-cs"/>
              </a:defRPr>
            </a:lvl1pPr>
            <a:extLst/>
          </a:lstStyle>
          <a:p>
            <a:pPr marL="0" marR="0" indent="1588" algn="ctr" eaLnBrk="1" latinLnBrk="0" hangingPunct="1"/>
            <a:r>
              <a:rPr lang="es-ES_tradnl" smtClean="0"/>
              <a:t>Arrastre la imagen al marcador de posición o haga clic en el icono para agregar</a:t>
            </a:r>
            <a:endParaRPr/>
          </a:p>
        </p:txBody>
      </p:sp>
      <p:sp>
        <p:nvSpPr>
          <p:cNvPr id="7" name="W¥ل云玗İαЂÕØÚáÛ丫:Téxt Plàçèhòlðêr 表¥鷗字㌍_W 6"/>
          <p:cNvSpPr>
            <a:spLocks noGrp="1"/>
          </p:cNvSpPr>
          <p:nvPr userDrawn="1">
            <p:ph type="body" sz="quarter" idx="15" hasCustomPrompt="1"/>
          </p:nvPr>
        </p:nvSpPr>
        <p:spPr>
          <a:xfrm>
            <a:off x="2971800" y="4038600"/>
            <a:ext cx="3200400" cy="1600200"/>
          </a:xfrm>
        </p:spPr>
        <p:txBody>
          <a:bodyPr tIns="91440" rIns="9144" bIns="91440" anchor="t"/>
          <a:lstStyle>
            <a:lvl1pPr marL="0" marR="0" indent="0" algn="l" eaLnBrk="1" latinLnBrk="0" hangingPunct="1">
              <a:buFontTx/>
              <a:buNone/>
              <a:defRPr kumimoji="0" lang="es-ES" sz="1800" i="0">
                <a:solidFill>
                  <a:schemeClr val="tx1">
                    <a:lumMod val="75000"/>
                    <a:lumOff val="25000"/>
                  </a:schemeClr>
                </a:solidFill>
              </a:defRPr>
            </a:lvl1pPr>
            <a:extLst/>
          </a:lstStyle>
          <a:p>
            <a:pPr lvl="0"/>
            <a:r>
              <a:rPr kumimoji="0" lang="es-ES"/>
              <a:t>Haga clic para agregar el título</a:t>
            </a:r>
          </a:p>
        </p:txBody>
      </p:sp>
    </p:spTree>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Vertical con título">
    <p:bg>
      <p:bgPr>
        <a:solidFill>
          <a:schemeClr val="bg1">
            <a:lumMod val="95000"/>
          </a:schemeClr>
        </a:solidFill>
        <a:effectLst/>
      </p:bgPr>
    </p:bg>
    <p:spTree>
      <p:nvGrpSpPr>
        <p:cNvPr id="1" name=""/>
        <p:cNvGrpSpPr/>
        <p:nvPr/>
      </p:nvGrpSpPr>
      <p:grpSpPr>
        <a:xfrm>
          <a:off x="0" y="0"/>
          <a:ext cx="0" cy="0"/>
          <a:chOff x="0" y="0"/>
          <a:chExt cx="0" cy="0"/>
        </a:xfrm>
      </p:grpSpPr>
      <p:sp>
        <p:nvSpPr>
          <p:cNvPr id="6" name="Rectangle 8"/>
          <p:cNvSpPr>
            <a:spLocks noGrp="1"/>
          </p:cNvSpPr>
          <p:nvPr>
            <p:ph type="pic" sz="quarter" idx="13"/>
          </p:nvPr>
        </p:nvSpPr>
        <p:spPr>
          <a:xfrm>
            <a:off x="645701" y="290540"/>
            <a:ext cx="4307299" cy="5729260"/>
          </a:xfrm>
          <a:solidFill>
            <a:srgbClr val="F0F0F0"/>
          </a:solidFill>
          <a:ln w="57150">
            <a:solidFill>
              <a:schemeClr val="bg1"/>
            </a:solidFill>
          </a:ln>
          <a:effectLst>
            <a:outerShdw dist="38100" dir="2700000" algn="tl" rotWithShape="0">
              <a:prstClr val="black">
                <a:alpha val="17000"/>
              </a:prstClr>
            </a:outerShdw>
          </a:effectLst>
        </p:spPr>
        <p:txBody>
          <a:bodyPr vert="horz" lIns="91440" tIns="45720" rIns="91440" bIns="45720" rtlCol="0">
            <a:normAutofit/>
          </a:bodyPr>
          <a:lstStyle>
            <a:lvl1pPr marL="0" marR="0" indent="1588" algn="ctr" defTabSz="914400" rtl="0" eaLnBrk="1" latinLnBrk="0" hangingPunct="1">
              <a:spcBef>
                <a:spcPct val="20000"/>
              </a:spcBef>
              <a:buFontTx/>
              <a:buNone/>
              <a:defRPr kumimoji="0" lang="es-ES" sz="2000" i="0" kern="1200">
                <a:solidFill>
                  <a:schemeClr val="tx1">
                    <a:lumMod val="65000"/>
                    <a:lumOff val="35000"/>
                  </a:schemeClr>
                </a:solidFill>
                <a:latin typeface="+mn-lt"/>
                <a:ea typeface="+mn-ea"/>
                <a:cs typeface="+mn-cs"/>
              </a:defRPr>
            </a:lvl1pPr>
            <a:extLst/>
          </a:lstStyle>
          <a:p>
            <a:pPr marL="0" marR="0" indent="1588" algn="ctr" eaLnBrk="1" latinLnBrk="0" hangingPunct="1"/>
            <a:r>
              <a:rPr lang="es-ES_tradnl" smtClean="0"/>
              <a:t>Arrastre la imagen al marcador de posición o haga clic en el icono para agregar</a:t>
            </a:r>
            <a:endParaRPr/>
          </a:p>
        </p:txBody>
      </p:sp>
      <p:sp>
        <p:nvSpPr>
          <p:cNvPr id="10" name="Rectangle 6"/>
          <p:cNvSpPr>
            <a:spLocks noGrp="1"/>
          </p:cNvSpPr>
          <p:nvPr>
            <p:ph type="body" sz="quarter" idx="14" hasCustomPrompt="1"/>
          </p:nvPr>
        </p:nvSpPr>
        <p:spPr>
          <a:xfrm>
            <a:off x="5343525" y="2859716"/>
            <a:ext cx="3181350" cy="3181350"/>
          </a:xfrm>
        </p:spPr>
        <p:txBody>
          <a:bodyPr tIns="91440" bIns="91440" anchor="b" anchorCtr="0">
            <a:noAutofit/>
          </a:bodyPr>
          <a:lstStyle>
            <a:lvl1pPr marL="0" marR="0" indent="0" algn="l" rtl="0" eaLnBrk="1" latinLnBrk="0" hangingPunct="1">
              <a:spcBef>
                <a:spcPct val="20000"/>
              </a:spcBef>
              <a:buFontTx/>
              <a:buNone/>
              <a:defRPr kumimoji="0" lang="es-ES" sz="1800" i="0" baseline="0">
                <a:solidFill>
                  <a:schemeClr val="tx1">
                    <a:lumMod val="75000"/>
                    <a:lumOff val="25000"/>
                  </a:schemeClr>
                </a:solidFill>
                <a:latin typeface="+mn-lt"/>
                <a:ea typeface="+mn-ea"/>
                <a:cs typeface="+mn-cs"/>
              </a:defRPr>
            </a:lvl1pPr>
            <a:extLst/>
          </a:lstStyle>
          <a:p>
            <a:pPr lvl="0"/>
            <a:r>
              <a:rPr kumimoji="0" lang="es-ES"/>
              <a:t>Haga clic para agregar el título</a:t>
            </a:r>
          </a:p>
        </p:txBody>
      </p:sp>
      <p:grpSp>
        <p:nvGrpSpPr>
          <p:cNvPr id="13" name="Group 12"/>
          <p:cNvGrpSpPr/>
          <p:nvPr userDrawn="1"/>
        </p:nvGrpSpPr>
        <p:grpSpPr>
          <a:xfrm rot="5400000">
            <a:off x="4277032" y="1991032"/>
            <a:ext cx="589936" cy="9144000"/>
            <a:chOff x="8524568" y="0"/>
            <a:chExt cx="589936" cy="6858000"/>
          </a:xfrm>
        </p:grpSpPr>
        <p:sp>
          <p:nvSpPr>
            <p:cNvPr id="14" name="Rectangle 13"/>
            <p:cNvSpPr/>
            <p:nvPr userDrawn="1"/>
          </p:nvSpPr>
          <p:spPr>
            <a:xfrm>
              <a:off x="8524568" y="0"/>
              <a:ext cx="540774" cy="6858000"/>
            </a:xfrm>
            <a:prstGeom prst="rect">
              <a:avLst/>
            </a:prstGeom>
            <a:solidFill>
              <a:srgbClr val="FC7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0" lang="es-ES">
                <a:solidFill>
                  <a:srgbClr val="FC7500"/>
                </a:solidFill>
              </a:endParaRPr>
            </a:p>
          </p:txBody>
        </p:sp>
        <p:cxnSp>
          <p:nvCxnSpPr>
            <p:cNvPr id="15" name="Straight Connector 14"/>
            <p:cNvCxnSpPr/>
            <p:nvPr userDrawn="1"/>
          </p:nvCxnSpPr>
          <p:spPr>
            <a:xfrm rot="5400000">
              <a:off x="5685504" y="3429000"/>
              <a:ext cx="6858000" cy="0"/>
            </a:xfrm>
            <a:prstGeom prst="line">
              <a:avLst/>
            </a:prstGeom>
            <a:ln w="50800">
              <a:solidFill>
                <a:srgbClr val="FC7500"/>
              </a:solidFill>
            </a:ln>
          </p:spPr>
          <p:style>
            <a:lnRef idx="1">
              <a:schemeClr val="accent1"/>
            </a:lnRef>
            <a:fillRef idx="0">
              <a:schemeClr val="accent1"/>
            </a:fillRef>
            <a:effectRef idx="0">
              <a:schemeClr val="accent1"/>
            </a:effectRef>
            <a:fontRef idx="minor">
              <a:schemeClr val="tx1"/>
            </a:fontRef>
          </p:style>
        </p:cxnSp>
      </p:grpSp>
      <p:sp>
        <p:nvSpPr>
          <p:cNvPr id="16" name="Date Placeholder 2"/>
          <p:cNvSpPr>
            <a:spLocks noGrp="1"/>
          </p:cNvSpPr>
          <p:nvPr>
            <p:ph type="dt" sz="half" idx="10"/>
          </p:nvPr>
        </p:nvSpPr>
        <p:spPr>
          <a:xfrm>
            <a:off x="457200" y="6553200"/>
            <a:ext cx="2133600" cy="304800"/>
          </a:xfrm>
        </p:spPr>
        <p:txBody>
          <a:bodyPr/>
          <a:lstStyle>
            <a:lvl1pPr eaLnBrk="1" latinLnBrk="0" hangingPunct="1">
              <a:defRPr kumimoji="0" lang="es-ES">
                <a:solidFill>
                  <a:schemeClr val="bg1"/>
                </a:solidFill>
              </a:defRPr>
            </a:lvl1pPr>
          </a:lstStyle>
          <a:p>
            <a:fld id="{EFEED2B4-868F-4681-9E70-FF7ECCDC67D4}" type="datetimeFigureOut">
              <a:pPr/>
              <a:t>6/6/17</a:t>
            </a:fld>
            <a:endParaRPr kumimoji="0" lang="es-ES"/>
          </a:p>
        </p:txBody>
      </p:sp>
      <p:sp>
        <p:nvSpPr>
          <p:cNvPr id="17" name="Footer Placeholder 3"/>
          <p:cNvSpPr>
            <a:spLocks noGrp="1"/>
          </p:cNvSpPr>
          <p:nvPr>
            <p:ph type="ftr" sz="quarter" idx="11"/>
          </p:nvPr>
        </p:nvSpPr>
        <p:spPr>
          <a:xfrm>
            <a:off x="3124200" y="6553200"/>
            <a:ext cx="2895600" cy="304800"/>
          </a:xfrm>
        </p:spPr>
        <p:txBody>
          <a:bodyPr/>
          <a:lstStyle>
            <a:lvl1pPr eaLnBrk="1" latinLnBrk="0" hangingPunct="1">
              <a:defRPr kumimoji="0" lang="es-ES">
                <a:solidFill>
                  <a:schemeClr val="bg1"/>
                </a:solidFill>
              </a:defRPr>
            </a:lvl1pPr>
          </a:lstStyle>
          <a:p>
            <a:endParaRPr kumimoji="0" lang="es-ES"/>
          </a:p>
        </p:txBody>
      </p:sp>
      <p:sp>
        <p:nvSpPr>
          <p:cNvPr id="18" name="Slide Number Placeholder 4"/>
          <p:cNvSpPr>
            <a:spLocks noGrp="1"/>
          </p:cNvSpPr>
          <p:nvPr>
            <p:ph type="sldNum" sz="quarter" idx="12"/>
          </p:nvPr>
        </p:nvSpPr>
        <p:spPr>
          <a:xfrm>
            <a:off x="6553200" y="6553200"/>
            <a:ext cx="2133600" cy="304800"/>
          </a:xfrm>
        </p:spPr>
        <p:txBody>
          <a:bodyPr/>
          <a:lstStyle>
            <a:lvl1pPr eaLnBrk="1" latinLnBrk="0" hangingPunct="1">
              <a:defRPr kumimoji="0" lang="es-ES">
                <a:solidFill>
                  <a:schemeClr val="bg1"/>
                </a:solidFill>
              </a:defRPr>
            </a:lvl1pPr>
          </a:lstStyle>
          <a:p>
            <a:fld id="{80F88FF4-1BD9-4AA8-B980-C7776087ABAF}" type="slidenum">
              <a:pPr/>
              <a:t>‹Nr.›</a:t>
            </a:fld>
            <a:endParaRPr kumimoji="0" lang="es-ES"/>
          </a:p>
        </p:txBody>
      </p:sp>
    </p:spTree>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Foto con título">
    <p:spTree>
      <p:nvGrpSpPr>
        <p:cNvPr id="1" name=""/>
        <p:cNvGrpSpPr/>
        <p:nvPr/>
      </p:nvGrpSpPr>
      <p:grpSpPr>
        <a:xfrm>
          <a:off x="0" y="0"/>
          <a:ext cx="0" cy="0"/>
          <a:chOff x="0" y="0"/>
          <a:chExt cx="0" cy="0"/>
        </a:xfrm>
      </p:grpSpPr>
      <p:sp>
        <p:nvSpPr>
          <p:cNvPr id="8" name="Rectangle 7"/>
          <p:cNvSpPr/>
          <p:nvPr userDrawn="1"/>
        </p:nvSpPr>
        <p:spPr>
          <a:xfrm>
            <a:off x="0" y="6096000"/>
            <a:ext cx="8534400" cy="762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0" lang="es-ES"/>
          </a:p>
        </p:txBody>
      </p:sp>
      <p:sp>
        <p:nvSpPr>
          <p:cNvPr id="7" name="Picture Placeholder 6"/>
          <p:cNvSpPr>
            <a:spLocks noGrp="1"/>
          </p:cNvSpPr>
          <p:nvPr>
            <p:ph type="pic" sz="quarter" idx="10"/>
          </p:nvPr>
        </p:nvSpPr>
        <p:spPr>
          <a:xfrm>
            <a:off x="0" y="0"/>
            <a:ext cx="8534400" cy="6096000"/>
          </a:xfrm>
        </p:spPr>
        <p:txBody>
          <a:bodyPr/>
          <a:lstStyle>
            <a:lvl1pPr algn="ctr" eaLnBrk="1" latinLnBrk="0" hangingPunct="1">
              <a:buNone/>
              <a:defRPr kumimoji="0" lang="es-ES">
                <a:solidFill>
                  <a:schemeClr val="tx1">
                    <a:lumMod val="85000"/>
                    <a:lumOff val="15000"/>
                  </a:schemeClr>
                </a:solidFill>
              </a:defRPr>
            </a:lvl1pPr>
          </a:lstStyle>
          <a:p>
            <a:pPr eaLnBrk="1" latinLnBrk="0" hangingPunct="1"/>
            <a:r>
              <a:rPr lang="es-ES_tradnl" smtClean="0"/>
              <a:t>Arrastre la imagen al marcador de posición o haga clic en el icono para agregar</a:t>
            </a:r>
            <a:endParaRPr/>
          </a:p>
        </p:txBody>
      </p:sp>
      <p:sp>
        <p:nvSpPr>
          <p:cNvPr id="2" name="Title 1"/>
          <p:cNvSpPr>
            <a:spLocks noGrp="1"/>
          </p:cNvSpPr>
          <p:nvPr>
            <p:ph type="title"/>
          </p:nvPr>
        </p:nvSpPr>
        <p:spPr>
          <a:xfrm>
            <a:off x="152400" y="6172200"/>
            <a:ext cx="8229600" cy="571500"/>
          </a:xfrm>
        </p:spPr>
        <p:txBody>
          <a:bodyPr>
            <a:noAutofit/>
          </a:bodyPr>
          <a:lstStyle>
            <a:lvl1pPr algn="l" eaLnBrk="1" latinLnBrk="0" hangingPunct="1">
              <a:defRPr kumimoji="0" lang="es-ES" sz="3600" b="1">
                <a:solidFill>
                  <a:schemeClr val="tx1">
                    <a:lumMod val="85000"/>
                    <a:lumOff val="15000"/>
                  </a:schemeClr>
                </a:solidFill>
              </a:defRPr>
            </a:lvl1pPr>
          </a:lstStyle>
          <a:p>
            <a:pPr eaLnBrk="1" latinLnBrk="0" hangingPunct="1"/>
            <a:r>
              <a:rPr lang="es-ES_tradnl" smtClean="0"/>
              <a:t>Clic para editar título</a:t>
            </a:r>
            <a:endParaRPr/>
          </a:p>
        </p:txBody>
      </p:sp>
    </p:spTree>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Foto de toda la página con título">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EFEED2B4-868F-4681-9E70-FF7ECCDC67D4}" type="datetimeFigureOut">
              <a:t>6/6/17</a:t>
            </a:fld>
            <a:endParaRPr kumimoji="0" lang="es-ES"/>
          </a:p>
        </p:txBody>
      </p:sp>
      <p:sp>
        <p:nvSpPr>
          <p:cNvPr id="6" name="Footer Placeholder 5"/>
          <p:cNvSpPr>
            <a:spLocks noGrp="1"/>
          </p:cNvSpPr>
          <p:nvPr>
            <p:ph type="ftr" sz="quarter" idx="11"/>
          </p:nvPr>
        </p:nvSpPr>
        <p:spPr/>
        <p:txBody>
          <a:bodyPr/>
          <a:lstStyle/>
          <a:p>
            <a:endParaRPr kumimoji="0" lang="es-ES"/>
          </a:p>
        </p:txBody>
      </p:sp>
      <p:sp>
        <p:nvSpPr>
          <p:cNvPr id="7" name="Slide Number Placeholder 6"/>
          <p:cNvSpPr>
            <a:spLocks noGrp="1"/>
          </p:cNvSpPr>
          <p:nvPr>
            <p:ph type="sldNum" sz="quarter" idx="12"/>
          </p:nvPr>
        </p:nvSpPr>
        <p:spPr/>
        <p:txBody>
          <a:bodyPr/>
          <a:lstStyle/>
          <a:p>
            <a:fld id="{80F88FF4-1BD9-4AA8-B980-C7776087ABAF}" type="slidenum">
              <a:t>‹Nr.›</a:t>
            </a:fld>
            <a:endParaRPr kumimoji="0" lang="es-ES"/>
          </a:p>
        </p:txBody>
      </p:sp>
      <p:sp>
        <p:nvSpPr>
          <p:cNvPr id="8" name="Rectangle 6"/>
          <p:cNvSpPr>
            <a:spLocks noGrp="1" noChangeAspect="1"/>
          </p:cNvSpPr>
          <p:nvPr>
            <p:ph type="pic" sz="quarter" idx="13"/>
          </p:nvPr>
        </p:nvSpPr>
        <p:spPr>
          <a:xfrm>
            <a:off x="0" y="0"/>
            <a:ext cx="9144000" cy="6858000"/>
          </a:xfrm>
          <a:no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t">
            <a:normAutofit/>
          </a:bodyPr>
          <a:lstStyle>
            <a:lvl1pPr marL="0" marR="0" indent="1588" algn="ctr" rtl="0" eaLnBrk="1" latinLnBrk="0" hangingPunct="1">
              <a:spcBef>
                <a:spcPct val="20000"/>
              </a:spcBef>
              <a:buFontTx/>
              <a:buNone/>
              <a:defRPr kumimoji="0" lang="es-ES" sz="2400" i="0">
                <a:solidFill>
                  <a:schemeClr val="tx1">
                    <a:lumMod val="75000"/>
                    <a:lumOff val="25000"/>
                  </a:schemeClr>
                </a:solidFill>
                <a:latin typeface="+mn-lt"/>
                <a:ea typeface="+mn-ea"/>
                <a:cs typeface="+mn-cs"/>
              </a:defRPr>
            </a:lvl1pPr>
            <a:extLst/>
          </a:lstStyle>
          <a:p>
            <a:pPr marL="0" marR="0" indent="0" algn="ctr" eaLnBrk="1" latinLnBrk="0" hangingPunct="1"/>
            <a:r>
              <a:rPr lang="es-ES_tradnl" smtClean="0"/>
              <a:t>Arrastre la imagen al marcador de posición o haga clic en el icono para agregar</a:t>
            </a:r>
            <a:endParaRPr/>
          </a:p>
        </p:txBody>
      </p:sp>
      <p:sp>
        <p:nvSpPr>
          <p:cNvPr id="12" name="Text Placeholder 10"/>
          <p:cNvSpPr>
            <a:spLocks noGrp="1"/>
          </p:cNvSpPr>
          <p:nvPr>
            <p:ph type="body" sz="quarter" idx="14" hasCustomPrompt="1"/>
          </p:nvPr>
        </p:nvSpPr>
        <p:spPr>
          <a:xfrm>
            <a:off x="5105400" y="5257800"/>
            <a:ext cx="4038600" cy="505047"/>
          </a:xfrm>
          <a:solidFill>
            <a:schemeClr val="tx1">
              <a:alpha val="46000"/>
            </a:schemeClr>
          </a:solidFill>
        </p:spPr>
        <p:txBody>
          <a:bodyPr>
            <a:normAutofit/>
          </a:bodyPr>
          <a:lstStyle>
            <a:lvl1pPr eaLnBrk="1" latinLnBrk="0" hangingPunct="1">
              <a:buNone/>
              <a:defRPr kumimoji="0" lang="es-ES" sz="2800" baseline="0">
                <a:solidFill>
                  <a:schemeClr val="bg1"/>
                </a:solidFill>
              </a:defRPr>
            </a:lvl1pPr>
          </a:lstStyle>
          <a:p>
            <a:pPr lvl="0"/>
            <a:r>
              <a:rPr kumimoji="0" lang="es-ES"/>
              <a:t>Haga clic para agregar un título</a:t>
            </a: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En blanco con color">
    <p:spTree>
      <p:nvGrpSpPr>
        <p:cNvPr id="1" name=""/>
        <p:cNvGrpSpPr/>
        <p:nvPr/>
      </p:nvGrpSpPr>
      <p:grpSpPr>
        <a:xfrm>
          <a:off x="0" y="0"/>
          <a:ext cx="0" cy="0"/>
          <a:chOff x="0" y="0"/>
          <a:chExt cx="0" cy="0"/>
        </a:xfrm>
      </p:grpSpPr>
      <p:sp>
        <p:nvSpPr>
          <p:cNvPr id="5" name="Date Placeholder 3"/>
          <p:cNvSpPr>
            <a:spLocks noGrp="1"/>
          </p:cNvSpPr>
          <p:nvPr>
            <p:ph type="dt" sz="half" idx="10"/>
          </p:nvPr>
        </p:nvSpPr>
        <p:spPr>
          <a:xfrm>
            <a:off x="457200" y="6553200"/>
            <a:ext cx="2133600" cy="304800"/>
          </a:xfrm>
        </p:spPr>
        <p:txBody>
          <a:bodyPr/>
          <a:lstStyle/>
          <a:p>
            <a:fld id="{EFEED2B4-868F-4681-9E70-FF7ECCDC67D4}" type="datetimeFigureOut">
              <a:t>6/6/17</a:t>
            </a:fld>
            <a:endParaRPr kumimoji="0" lang="es-ES"/>
          </a:p>
        </p:txBody>
      </p:sp>
      <p:sp>
        <p:nvSpPr>
          <p:cNvPr id="6" name="Footer Placeholder 4"/>
          <p:cNvSpPr>
            <a:spLocks noGrp="1"/>
          </p:cNvSpPr>
          <p:nvPr>
            <p:ph type="ftr" sz="quarter" idx="11"/>
          </p:nvPr>
        </p:nvSpPr>
        <p:spPr>
          <a:xfrm>
            <a:off x="2971800" y="6553200"/>
            <a:ext cx="2895600" cy="304800"/>
          </a:xfrm>
        </p:spPr>
        <p:txBody>
          <a:bodyPr/>
          <a:lstStyle/>
          <a:p>
            <a:endParaRPr kumimoji="0" lang="es-ES"/>
          </a:p>
        </p:txBody>
      </p:sp>
      <p:sp>
        <p:nvSpPr>
          <p:cNvPr id="7" name="Slide Number Placeholder 5"/>
          <p:cNvSpPr>
            <a:spLocks noGrp="1"/>
          </p:cNvSpPr>
          <p:nvPr>
            <p:ph type="sldNum" sz="quarter" idx="12"/>
          </p:nvPr>
        </p:nvSpPr>
        <p:spPr>
          <a:xfrm>
            <a:off x="6248400" y="6553200"/>
            <a:ext cx="2057400" cy="304800"/>
          </a:xfrm>
        </p:spPr>
        <p:txBody>
          <a:bodyPr/>
          <a:lstStyle/>
          <a:p>
            <a:fld id="{80F88FF4-1BD9-4AA8-B980-C7776087ABAF}" type="slidenum">
              <a:t>‹Nr.›</a:t>
            </a:fld>
            <a:endParaRPr kumimoji="0" lang="es-ES"/>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Sección del álbum con 3 en vertical">
    <p:bg>
      <p:bgPr>
        <a:solidFill>
          <a:schemeClr val="bg1">
            <a:lumMod val="95000"/>
          </a:schemeClr>
        </a:solidFill>
        <a:effectLst/>
      </p:bgPr>
    </p:bg>
    <p:spTree>
      <p:nvGrpSpPr>
        <p:cNvPr id="1" name=""/>
        <p:cNvGrpSpPr/>
        <p:nvPr/>
      </p:nvGrpSpPr>
      <p:grpSpPr>
        <a:xfrm>
          <a:off x="0" y="0"/>
          <a:ext cx="0" cy="0"/>
          <a:chOff x="0" y="0"/>
          <a:chExt cx="0" cy="0"/>
        </a:xfrm>
      </p:grpSpPr>
      <p:sp>
        <p:nvSpPr>
          <p:cNvPr id="8" name="Rectangle 2"/>
          <p:cNvSpPr>
            <a:spLocks noGrp="1"/>
          </p:cNvSpPr>
          <p:nvPr>
            <p:ph type="title" hasCustomPrompt="1"/>
          </p:nvPr>
        </p:nvSpPr>
        <p:spPr>
          <a:xfrm>
            <a:off x="457200" y="3390900"/>
            <a:ext cx="7781730" cy="990600"/>
          </a:xfrm>
        </p:spPr>
        <p:txBody>
          <a:bodyPr vert="horz" bIns="0" anchor="b" anchorCtr="0">
            <a:normAutofit/>
          </a:bodyPr>
          <a:lstStyle>
            <a:lvl1pPr eaLnBrk="1" latinLnBrk="0" hangingPunct="1">
              <a:defRPr kumimoji="0" lang="es-ES" sz="4400" b="1" baseline="0">
                <a:solidFill>
                  <a:srgbClr val="FC7500"/>
                </a:solidFill>
              </a:defRPr>
            </a:lvl1pPr>
            <a:extLst/>
          </a:lstStyle>
          <a:p>
            <a:r>
              <a:rPr kumimoji="0" lang="es-ES"/>
              <a:t>Haga clic para agregar el título de la sección</a:t>
            </a:r>
          </a:p>
        </p:txBody>
      </p:sp>
      <p:sp>
        <p:nvSpPr>
          <p:cNvPr id="9" name="Rectangle 11"/>
          <p:cNvSpPr>
            <a:spLocks noGrp="1"/>
          </p:cNvSpPr>
          <p:nvPr>
            <p:ph type="body" sz="quarter" idx="14" hasCustomPrompt="1"/>
          </p:nvPr>
        </p:nvSpPr>
        <p:spPr>
          <a:xfrm>
            <a:off x="457200" y="4572000"/>
            <a:ext cx="7772400" cy="838200"/>
          </a:xfrm>
        </p:spPr>
        <p:txBody>
          <a:bodyPr vert="horz" tIns="0"/>
          <a:lstStyle>
            <a:lvl1pPr algn="ctr" eaLnBrk="1" latinLnBrk="0" hangingPunct="1">
              <a:buFontTx/>
              <a:buNone/>
              <a:defRPr kumimoji="0" lang="es-ES" sz="1800">
                <a:solidFill>
                  <a:schemeClr val="tx1">
                    <a:lumMod val="75000"/>
                    <a:lumOff val="25000"/>
                  </a:schemeClr>
                </a:solidFill>
              </a:defRPr>
            </a:lvl1pPr>
            <a:extLst/>
          </a:lstStyle>
          <a:p>
            <a:pPr lvl="0"/>
            <a:r>
              <a:rPr kumimoji="0" lang="es-ES"/>
              <a:t>Haga clic para agregar subtítulo</a:t>
            </a:r>
          </a:p>
        </p:txBody>
      </p:sp>
      <p:sp>
        <p:nvSpPr>
          <p:cNvPr id="10" name="Rectangle 6"/>
          <p:cNvSpPr>
            <a:spLocks noGrp="1"/>
          </p:cNvSpPr>
          <p:nvPr>
            <p:ph type="pic" sz="quarter" idx="11"/>
          </p:nvPr>
        </p:nvSpPr>
        <p:spPr>
          <a:xfrm>
            <a:off x="490868" y="807195"/>
            <a:ext cx="2286000" cy="2286000"/>
          </a:xfrm>
          <a:solidFill>
            <a:srgbClr val="F0F0F0"/>
          </a:solidFill>
          <a:ln w="57150">
            <a:solidFill>
              <a:schemeClr val="bg1"/>
            </a:solidFill>
          </a:ln>
          <a:effectLst>
            <a:outerShdw dist="38100" dir="2700000" algn="tl" rotWithShape="0">
              <a:prstClr val="black">
                <a:alpha val="17000"/>
              </a:prstClr>
            </a:outerShdw>
          </a:effectLst>
        </p:spPr>
        <p:txBody>
          <a:bodyPr vert="horz" lIns="91440" tIns="45720" rIns="91440" bIns="45720" rtlCol="0">
            <a:normAutofit/>
          </a:bodyPr>
          <a:lstStyle>
            <a:lvl1pPr marL="0" marR="0" indent="1588" algn="ctr" defTabSz="914400" rtl="0" eaLnBrk="1" latinLnBrk="0" hangingPunct="1">
              <a:spcBef>
                <a:spcPct val="20000"/>
              </a:spcBef>
              <a:buFontTx/>
              <a:buNone/>
              <a:defRPr kumimoji="0" lang="es-ES" sz="2400" i="0" kern="1200">
                <a:solidFill>
                  <a:schemeClr val="tx1">
                    <a:lumMod val="65000"/>
                    <a:lumOff val="35000"/>
                  </a:schemeClr>
                </a:solidFill>
                <a:latin typeface="+mn-lt"/>
                <a:ea typeface="+mn-ea"/>
                <a:cs typeface="+mn-cs"/>
              </a:defRPr>
            </a:lvl1pPr>
            <a:extLst/>
          </a:lstStyle>
          <a:p>
            <a:pPr algn="ctr" eaLnBrk="1" latinLnBrk="0" hangingPunct="1"/>
            <a:r>
              <a:rPr lang="es-ES_tradnl" smtClean="0"/>
              <a:t>Arrastre la imagen al marcador de posición o haga clic en el icono para agregar</a:t>
            </a:r>
            <a:endParaRPr/>
          </a:p>
        </p:txBody>
      </p:sp>
      <p:sp>
        <p:nvSpPr>
          <p:cNvPr id="11" name="Rectangle 6"/>
          <p:cNvSpPr>
            <a:spLocks noGrp="1"/>
          </p:cNvSpPr>
          <p:nvPr>
            <p:ph type="pic" sz="quarter" idx="15"/>
          </p:nvPr>
        </p:nvSpPr>
        <p:spPr>
          <a:xfrm>
            <a:off x="3179134" y="807195"/>
            <a:ext cx="2286000" cy="2286000"/>
          </a:xfrm>
          <a:solidFill>
            <a:srgbClr val="F0F0F0"/>
          </a:solidFill>
          <a:ln w="57150">
            <a:solidFill>
              <a:schemeClr val="bg1"/>
            </a:solidFill>
          </a:ln>
          <a:effectLst>
            <a:outerShdw dist="38100" dir="2700000" algn="tl" rotWithShape="0">
              <a:prstClr val="black">
                <a:alpha val="17000"/>
              </a:prstClr>
            </a:outerShdw>
          </a:effectLst>
        </p:spPr>
        <p:txBody>
          <a:bodyPr vert="horz" lIns="91440" tIns="45720" rIns="91440" bIns="45720" rtlCol="0">
            <a:normAutofit/>
          </a:bodyPr>
          <a:lstStyle>
            <a:lvl1pPr marL="0" marR="0" indent="1588" algn="ctr" defTabSz="914400" rtl="0" eaLnBrk="1" latinLnBrk="0" hangingPunct="1">
              <a:spcBef>
                <a:spcPct val="20000"/>
              </a:spcBef>
              <a:buFontTx/>
              <a:buNone/>
              <a:defRPr kumimoji="0" lang="es-ES" sz="2000" i="0" kern="1200">
                <a:solidFill>
                  <a:schemeClr val="tx1">
                    <a:lumMod val="65000"/>
                    <a:lumOff val="35000"/>
                  </a:schemeClr>
                </a:solidFill>
                <a:latin typeface="+mn-lt"/>
                <a:ea typeface="+mn-ea"/>
                <a:cs typeface="+mn-cs"/>
              </a:defRPr>
            </a:lvl1pPr>
            <a:extLst/>
          </a:lstStyle>
          <a:p>
            <a:pPr algn="ctr" eaLnBrk="1" latinLnBrk="0" hangingPunct="1"/>
            <a:r>
              <a:rPr lang="es-ES_tradnl" smtClean="0"/>
              <a:t>Arrastre la imagen al marcador de posición o haga clic en el icono para agregar</a:t>
            </a:r>
            <a:endParaRPr/>
          </a:p>
        </p:txBody>
      </p:sp>
      <p:sp>
        <p:nvSpPr>
          <p:cNvPr id="12" name="Rectangle 6"/>
          <p:cNvSpPr>
            <a:spLocks noGrp="1"/>
          </p:cNvSpPr>
          <p:nvPr>
            <p:ph type="pic" sz="quarter" idx="16"/>
          </p:nvPr>
        </p:nvSpPr>
        <p:spPr>
          <a:xfrm>
            <a:off x="5867400" y="807195"/>
            <a:ext cx="2286000" cy="2286000"/>
          </a:xfrm>
          <a:solidFill>
            <a:srgbClr val="F0F0F0"/>
          </a:solidFill>
          <a:ln w="57150">
            <a:solidFill>
              <a:schemeClr val="bg1"/>
            </a:solidFill>
          </a:ln>
          <a:effectLst>
            <a:outerShdw dist="38100" dir="2700000" algn="tl" rotWithShape="0">
              <a:prstClr val="black">
                <a:alpha val="17000"/>
              </a:prstClr>
            </a:outerShdw>
          </a:effectLst>
        </p:spPr>
        <p:txBody>
          <a:bodyPr vert="horz" lIns="91440" tIns="45720" rIns="91440" bIns="45720" rtlCol="0">
            <a:normAutofit/>
          </a:bodyPr>
          <a:lstStyle>
            <a:lvl1pPr marL="0" marR="0" indent="1588" algn="ctr" defTabSz="914400" rtl="0" eaLnBrk="1" latinLnBrk="0" hangingPunct="1">
              <a:spcBef>
                <a:spcPct val="20000"/>
              </a:spcBef>
              <a:buFontTx/>
              <a:buNone/>
              <a:defRPr kumimoji="0" lang="es-ES" sz="2000" i="0" kern="1200">
                <a:solidFill>
                  <a:schemeClr val="tx1">
                    <a:lumMod val="65000"/>
                    <a:lumOff val="35000"/>
                  </a:schemeClr>
                </a:solidFill>
                <a:latin typeface="+mn-lt"/>
                <a:ea typeface="+mn-ea"/>
                <a:cs typeface="+mn-cs"/>
              </a:defRPr>
            </a:lvl1pPr>
            <a:extLst/>
          </a:lstStyle>
          <a:p>
            <a:pPr algn="ctr" eaLnBrk="1" latinLnBrk="0" hangingPunct="1"/>
            <a:r>
              <a:rPr lang="es-ES_tradnl" smtClean="0"/>
              <a:t>Arrastre la imagen al marcador de posición o haga clic en el icono para agregar</a:t>
            </a:r>
            <a:endParaRPr/>
          </a:p>
        </p:txBody>
      </p:sp>
      <p:sp>
        <p:nvSpPr>
          <p:cNvPr id="18" name="Date Placeholder 3"/>
          <p:cNvSpPr>
            <a:spLocks noGrp="1"/>
          </p:cNvSpPr>
          <p:nvPr>
            <p:ph type="dt" sz="half" idx="10"/>
          </p:nvPr>
        </p:nvSpPr>
        <p:spPr>
          <a:xfrm>
            <a:off x="457200" y="6553200"/>
            <a:ext cx="2133600" cy="304800"/>
          </a:xfrm>
        </p:spPr>
        <p:txBody>
          <a:bodyPr/>
          <a:lstStyle/>
          <a:p>
            <a:fld id="{EFEED2B4-868F-4681-9E70-FF7ECCDC67D4}" type="datetimeFigureOut">
              <a:t>6/6/17</a:t>
            </a:fld>
            <a:endParaRPr kumimoji="0" lang="es-ES"/>
          </a:p>
        </p:txBody>
      </p:sp>
      <p:sp>
        <p:nvSpPr>
          <p:cNvPr id="19" name="Footer Placeholder 4"/>
          <p:cNvSpPr>
            <a:spLocks noGrp="1"/>
          </p:cNvSpPr>
          <p:nvPr>
            <p:ph type="ftr" sz="quarter" idx="17"/>
          </p:nvPr>
        </p:nvSpPr>
        <p:spPr>
          <a:xfrm>
            <a:off x="2971800" y="6553200"/>
            <a:ext cx="2895600" cy="304800"/>
          </a:xfrm>
        </p:spPr>
        <p:txBody>
          <a:bodyPr/>
          <a:lstStyle/>
          <a:p>
            <a:endParaRPr kumimoji="0" lang="es-ES"/>
          </a:p>
        </p:txBody>
      </p:sp>
      <p:sp>
        <p:nvSpPr>
          <p:cNvPr id="20" name="Slide Number Placeholder 5"/>
          <p:cNvSpPr>
            <a:spLocks noGrp="1"/>
          </p:cNvSpPr>
          <p:nvPr>
            <p:ph type="sldNum" sz="quarter" idx="12"/>
          </p:nvPr>
        </p:nvSpPr>
        <p:spPr>
          <a:xfrm>
            <a:off x="6248400" y="6553200"/>
            <a:ext cx="2057400" cy="304800"/>
          </a:xfrm>
        </p:spPr>
        <p:txBody>
          <a:bodyPr/>
          <a:lstStyle/>
          <a:p>
            <a:fld id="{80F88FF4-1BD9-4AA8-B980-C7776087ABAF}" type="slidenum">
              <a:t>‹Nr.›</a:t>
            </a:fld>
            <a:endParaRPr kumimoji="0" lang="es-ES"/>
          </a:p>
        </p:txBody>
      </p:sp>
      <p:sp>
        <p:nvSpPr>
          <p:cNvPr id="21" name="Rectangle 20"/>
          <p:cNvSpPr/>
          <p:nvPr userDrawn="1"/>
        </p:nvSpPr>
        <p:spPr>
          <a:xfrm>
            <a:off x="8524568" y="0"/>
            <a:ext cx="540774" cy="6858000"/>
          </a:xfrm>
          <a:prstGeom prst="rect">
            <a:avLst/>
          </a:prstGeom>
          <a:solidFill>
            <a:srgbClr val="91BE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0" lang="es-ES">
              <a:solidFill>
                <a:srgbClr val="FC7500"/>
              </a:solidFill>
            </a:endParaRPr>
          </a:p>
        </p:txBody>
      </p:sp>
      <p:cxnSp>
        <p:nvCxnSpPr>
          <p:cNvPr id="22" name="Straight Connector 21"/>
          <p:cNvCxnSpPr/>
          <p:nvPr userDrawn="1"/>
        </p:nvCxnSpPr>
        <p:spPr>
          <a:xfrm rot="5400000">
            <a:off x="5693734" y="3429000"/>
            <a:ext cx="6858000" cy="0"/>
          </a:xfrm>
          <a:prstGeom prst="line">
            <a:avLst/>
          </a:prstGeom>
          <a:ln w="50800">
            <a:solidFill>
              <a:srgbClr val="91BED4"/>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Horizontal con título transparente">
    <p:spTree>
      <p:nvGrpSpPr>
        <p:cNvPr id="1" name=""/>
        <p:cNvGrpSpPr/>
        <p:nvPr/>
      </p:nvGrpSpPr>
      <p:grpSpPr>
        <a:xfrm>
          <a:off x="0" y="0"/>
          <a:ext cx="0" cy="0"/>
          <a:chOff x="0" y="0"/>
          <a:chExt cx="0" cy="0"/>
        </a:xfrm>
      </p:grpSpPr>
      <p:sp>
        <p:nvSpPr>
          <p:cNvPr id="6" name="Rectangle 9"/>
          <p:cNvSpPr>
            <a:spLocks noGrp="1" noChangeAspect="1"/>
          </p:cNvSpPr>
          <p:nvPr>
            <p:ph type="pic" sz="quarter" idx="14"/>
          </p:nvPr>
        </p:nvSpPr>
        <p:spPr>
          <a:xfrm>
            <a:off x="1143000" y="762000"/>
            <a:ext cx="6299200" cy="4724400"/>
          </a:xfrm>
          <a:solidFill>
            <a:srgbClr val="F0F0F0"/>
          </a:solidFill>
          <a:ln w="57150">
            <a:solidFill>
              <a:schemeClr val="bg1"/>
            </a:solidFill>
          </a:ln>
          <a:effectLst>
            <a:outerShdw dist="38100" dir="2700000" algn="tl" rotWithShape="0">
              <a:prstClr val="black">
                <a:alpha val="17000"/>
              </a:prstClr>
            </a:outerShdw>
          </a:effectLst>
        </p:spPr>
        <p:txBody>
          <a:bodyPr vert="horz" lIns="91440" tIns="45720" rIns="91440" bIns="45720" rtlCol="0">
            <a:normAutofit/>
          </a:bodyPr>
          <a:lstStyle>
            <a:lvl1pPr marL="0" marR="0" indent="0" algn="ctr" defTabSz="914400" rtl="0" eaLnBrk="1" latinLnBrk="0" hangingPunct="1">
              <a:spcBef>
                <a:spcPct val="20000"/>
              </a:spcBef>
              <a:buFontTx/>
              <a:buNone/>
              <a:defRPr kumimoji="0" lang="es-ES" sz="2400" kern="1200">
                <a:solidFill>
                  <a:schemeClr val="tx1">
                    <a:lumMod val="65000"/>
                    <a:lumOff val="35000"/>
                  </a:schemeClr>
                </a:solidFill>
                <a:latin typeface="+mn-lt"/>
                <a:ea typeface="+mn-ea"/>
                <a:cs typeface="+mn-cs"/>
              </a:defRPr>
            </a:lvl1pPr>
            <a:extLst/>
          </a:lstStyle>
          <a:p>
            <a:pPr marL="0" marR="0" indent="1588" algn="ctr" eaLnBrk="1" latinLnBrk="0" hangingPunct="1"/>
            <a:r>
              <a:rPr lang="es-ES_tradnl" smtClean="0"/>
              <a:t>Arrastre la imagen al marcador de posición o haga clic en el icono para agregar</a:t>
            </a:r>
            <a:endParaRPr/>
          </a:p>
        </p:txBody>
      </p:sp>
      <p:sp>
        <p:nvSpPr>
          <p:cNvPr id="9" name="Date Placeholder 3"/>
          <p:cNvSpPr>
            <a:spLocks noGrp="1"/>
          </p:cNvSpPr>
          <p:nvPr>
            <p:ph type="dt" sz="half" idx="10"/>
          </p:nvPr>
        </p:nvSpPr>
        <p:spPr>
          <a:xfrm>
            <a:off x="457200" y="6553200"/>
            <a:ext cx="2133600" cy="304800"/>
          </a:xfrm>
        </p:spPr>
        <p:txBody>
          <a:bodyPr/>
          <a:lstStyle/>
          <a:p>
            <a:fld id="{EFEED2B4-868F-4681-9E70-FF7ECCDC67D4}" type="datetimeFigureOut">
              <a:t>6/6/17</a:t>
            </a:fld>
            <a:endParaRPr kumimoji="0" lang="es-ES"/>
          </a:p>
        </p:txBody>
      </p:sp>
      <p:sp>
        <p:nvSpPr>
          <p:cNvPr id="10" name="Footer Placeholder 4"/>
          <p:cNvSpPr>
            <a:spLocks noGrp="1"/>
          </p:cNvSpPr>
          <p:nvPr>
            <p:ph type="ftr" sz="quarter" idx="11"/>
          </p:nvPr>
        </p:nvSpPr>
        <p:spPr>
          <a:xfrm>
            <a:off x="2971800" y="6553200"/>
            <a:ext cx="2895600" cy="304800"/>
          </a:xfrm>
        </p:spPr>
        <p:txBody>
          <a:bodyPr/>
          <a:lstStyle/>
          <a:p>
            <a:endParaRPr kumimoji="0" lang="es-ES"/>
          </a:p>
        </p:txBody>
      </p:sp>
      <p:sp>
        <p:nvSpPr>
          <p:cNvPr id="11" name="Slide Number Placeholder 5"/>
          <p:cNvSpPr>
            <a:spLocks noGrp="1"/>
          </p:cNvSpPr>
          <p:nvPr>
            <p:ph type="sldNum" sz="quarter" idx="12"/>
          </p:nvPr>
        </p:nvSpPr>
        <p:spPr>
          <a:xfrm>
            <a:off x="6248400" y="6553200"/>
            <a:ext cx="2057400" cy="304800"/>
          </a:xfrm>
        </p:spPr>
        <p:txBody>
          <a:bodyPr/>
          <a:lstStyle/>
          <a:p>
            <a:fld id="{80F88FF4-1BD9-4AA8-B980-C7776087ABAF}" type="slidenum">
              <a:t>‹Nr.›</a:t>
            </a:fld>
            <a:endParaRPr kumimoji="0" lang="es-ES"/>
          </a:p>
        </p:txBody>
      </p:sp>
      <p:sp>
        <p:nvSpPr>
          <p:cNvPr id="12" name="Rectangle 11"/>
          <p:cNvSpPr/>
          <p:nvPr userDrawn="1"/>
        </p:nvSpPr>
        <p:spPr>
          <a:xfrm>
            <a:off x="1170166" y="5669280"/>
            <a:ext cx="6297434" cy="731520"/>
          </a:xfrm>
          <a:prstGeom prst="rect">
            <a:avLst/>
          </a:prstGeom>
          <a:noFill/>
          <a:ln w="38100">
            <a:solidFill>
              <a:schemeClr val="tx1">
                <a:lumMod val="95000"/>
                <a:lumOff val="5000"/>
                <a:alpha val="54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0" lang="es-ES"/>
          </a:p>
        </p:txBody>
      </p:sp>
      <p:sp>
        <p:nvSpPr>
          <p:cNvPr id="15" name="Text Placeholder 14"/>
          <p:cNvSpPr>
            <a:spLocks noGrp="1"/>
          </p:cNvSpPr>
          <p:nvPr>
            <p:ph type="body" sz="quarter" idx="16" hasCustomPrompt="1"/>
          </p:nvPr>
        </p:nvSpPr>
        <p:spPr>
          <a:xfrm>
            <a:off x="1219199" y="5715000"/>
            <a:ext cx="6191693" cy="632637"/>
          </a:xfrm>
          <a:solidFill>
            <a:schemeClr val="tx1">
              <a:alpha val="35000"/>
            </a:schemeClr>
          </a:solidFill>
        </p:spPr>
        <p:txBody>
          <a:bodyPr vert="horz" lIns="91440" tIns="45720" rIns="91440" bIns="45720" rtlCol="0">
            <a:normAutofit/>
          </a:bodyPr>
          <a:lstStyle>
            <a:lvl1pPr marL="342900" indent="-342900" algn="ctr" defTabSz="914400" rtl="0" eaLnBrk="1" latinLnBrk="0" hangingPunct="1">
              <a:spcBef>
                <a:spcPct val="20000"/>
              </a:spcBef>
              <a:buFont typeface="Arial" pitchFamily="34" charset="0"/>
              <a:buNone/>
              <a:defRPr kumimoji="0" lang="es-ES" sz="3000" b="1" kern="1200">
                <a:solidFill>
                  <a:schemeClr val="tx1">
                    <a:lumMod val="85000"/>
                    <a:lumOff val="15000"/>
                  </a:schemeClr>
                </a:solidFill>
                <a:latin typeface="Arial" pitchFamily="34" charset="0"/>
                <a:ea typeface="+mn-ea"/>
                <a:cs typeface="Arial" pitchFamily="34" charset="0"/>
              </a:defRPr>
            </a:lvl1pPr>
          </a:lstStyle>
          <a:p>
            <a:pPr lvl="0"/>
            <a:r>
              <a:rPr kumimoji="0" lang="es-ES"/>
              <a:t>Haga clic para agregar un título</a:t>
            </a:r>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pic>
        <p:nvPicPr>
          <p:cNvPr id="13" name="Picture 12"/>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3804047" cy="6858000"/>
          </a:xfrm>
          <a:prstGeom prst="rect">
            <a:avLst/>
          </a:prstGeom>
        </p:spPr>
      </p:pic>
      <p:sp>
        <p:nvSpPr>
          <p:cNvPr id="2" name="Title 1"/>
          <p:cNvSpPr>
            <a:spLocks noGrp="1"/>
          </p:cNvSpPr>
          <p:nvPr>
            <p:ph type="title"/>
          </p:nvPr>
        </p:nvSpPr>
        <p:spPr>
          <a:xfrm>
            <a:off x="1676400" y="4800600"/>
            <a:ext cx="5486400" cy="566738"/>
          </a:xfrm>
          <a:solidFill>
            <a:srgbClr val="FC7500"/>
          </a:solidFill>
        </p:spPr>
        <p:txBody>
          <a:bodyPr anchor="b"/>
          <a:lstStyle>
            <a:lvl1pPr algn="l" eaLnBrk="1" latinLnBrk="0" hangingPunct="1">
              <a:defRPr kumimoji="0" lang="es-ES" sz="2000" b="1">
                <a:solidFill>
                  <a:schemeClr val="bg1"/>
                </a:solidFill>
              </a:defRPr>
            </a:lvl1pPr>
          </a:lstStyle>
          <a:p>
            <a:pPr eaLnBrk="1" latinLnBrk="0" hangingPunct="1"/>
            <a:r>
              <a:rPr lang="es-ES_tradnl" smtClean="0"/>
              <a:t>Clic para editar título</a:t>
            </a:r>
            <a:endParaRPr/>
          </a:p>
        </p:txBody>
      </p:sp>
      <p:sp>
        <p:nvSpPr>
          <p:cNvPr id="3" name="Picture Placeholder 2"/>
          <p:cNvSpPr>
            <a:spLocks noGrp="1"/>
          </p:cNvSpPr>
          <p:nvPr>
            <p:ph type="pic" idx="1"/>
          </p:nvPr>
        </p:nvSpPr>
        <p:spPr>
          <a:xfrm>
            <a:off x="1676400" y="612775"/>
            <a:ext cx="5486400" cy="4114800"/>
          </a:xfrm>
          <a:solidFill>
            <a:schemeClr val="bg1">
              <a:lumMod val="95000"/>
            </a:schemeClr>
          </a:solidFill>
        </p:spPr>
        <p:txBody>
          <a:bodyPr/>
          <a:lstStyle>
            <a:lvl1pPr marL="0" indent="0" algn="ctr" eaLnBrk="1" latinLnBrk="0" hangingPunct="1">
              <a:buNone/>
              <a:defRPr kumimoji="0" lang="es-ES" sz="3200">
                <a:solidFill>
                  <a:schemeClr val="tx1">
                    <a:lumMod val="75000"/>
                    <a:lumOff val="25000"/>
                  </a:schemeClr>
                </a:solidFill>
              </a:defRPr>
            </a:lvl1pPr>
            <a:lvl2pPr marL="457200" indent="0" eaLnBrk="1" latinLnBrk="0" hangingPunct="1">
              <a:buNone/>
              <a:defRPr kumimoji="0" lang="es-ES" sz="2800"/>
            </a:lvl2pPr>
            <a:lvl3pPr marL="914400" indent="0" eaLnBrk="1" latinLnBrk="0" hangingPunct="1">
              <a:buNone/>
              <a:defRPr kumimoji="0" lang="es-ES" sz="2400"/>
            </a:lvl3pPr>
            <a:lvl4pPr marL="1371600" indent="0" eaLnBrk="1" latinLnBrk="0" hangingPunct="1">
              <a:buNone/>
              <a:defRPr kumimoji="0" lang="es-ES" sz="2000"/>
            </a:lvl4pPr>
            <a:lvl5pPr marL="1828800" indent="0" eaLnBrk="1" latinLnBrk="0" hangingPunct="1">
              <a:buNone/>
              <a:defRPr kumimoji="0" lang="es-ES" sz="2000"/>
            </a:lvl5pPr>
            <a:lvl6pPr marL="2286000" indent="0" eaLnBrk="1" latinLnBrk="0" hangingPunct="1">
              <a:buNone/>
              <a:defRPr kumimoji="0" lang="es-ES" sz="2000"/>
            </a:lvl6pPr>
            <a:lvl7pPr marL="2743200" indent="0" eaLnBrk="1" latinLnBrk="0" hangingPunct="1">
              <a:buNone/>
              <a:defRPr kumimoji="0" lang="es-ES" sz="2000"/>
            </a:lvl7pPr>
            <a:lvl8pPr marL="3200400" indent="0" eaLnBrk="1" latinLnBrk="0" hangingPunct="1">
              <a:buNone/>
              <a:defRPr kumimoji="0" lang="es-ES" sz="2000"/>
            </a:lvl8pPr>
            <a:lvl9pPr marL="3657600" indent="0" eaLnBrk="1" latinLnBrk="0" hangingPunct="1">
              <a:buNone/>
              <a:defRPr kumimoji="0" lang="es-ES" sz="2000"/>
            </a:lvl9pPr>
          </a:lstStyle>
          <a:p>
            <a:pPr eaLnBrk="1" latinLnBrk="0" hangingPunct="1"/>
            <a:r>
              <a:rPr lang="es-ES_tradnl" smtClean="0"/>
              <a:t>Arrastre la imagen al marcador de posición o haga clic en el icono para agregar</a:t>
            </a:r>
            <a:endParaRPr/>
          </a:p>
        </p:txBody>
      </p:sp>
      <p:sp>
        <p:nvSpPr>
          <p:cNvPr id="4" name="Text Placeholder 3"/>
          <p:cNvSpPr>
            <a:spLocks noGrp="1"/>
          </p:cNvSpPr>
          <p:nvPr>
            <p:ph type="body" sz="half" idx="2"/>
          </p:nvPr>
        </p:nvSpPr>
        <p:spPr>
          <a:xfrm>
            <a:off x="1676400" y="5443538"/>
            <a:ext cx="5486400" cy="804862"/>
          </a:xfrm>
        </p:spPr>
        <p:txBody>
          <a:bodyPr>
            <a:normAutofit/>
          </a:bodyPr>
          <a:lstStyle>
            <a:lvl1pPr marL="0" indent="0" eaLnBrk="1" latinLnBrk="0" hangingPunct="1">
              <a:buNone/>
              <a:defRPr kumimoji="0" lang="es-ES" sz="1600">
                <a:solidFill>
                  <a:schemeClr val="tx1">
                    <a:lumMod val="85000"/>
                    <a:lumOff val="15000"/>
                  </a:schemeClr>
                </a:solidFill>
              </a:defRPr>
            </a:lvl1pPr>
            <a:lvl2pPr marL="457200" indent="0" eaLnBrk="1" latinLnBrk="0" hangingPunct="1">
              <a:buNone/>
              <a:defRPr kumimoji="0" lang="es-ES" sz="1200"/>
            </a:lvl2pPr>
            <a:lvl3pPr marL="914400" indent="0" eaLnBrk="1" latinLnBrk="0" hangingPunct="1">
              <a:buNone/>
              <a:defRPr kumimoji="0" lang="es-ES" sz="1000"/>
            </a:lvl3pPr>
            <a:lvl4pPr marL="1371600" indent="0" eaLnBrk="1" latinLnBrk="0" hangingPunct="1">
              <a:buNone/>
              <a:defRPr kumimoji="0" lang="es-ES" sz="900"/>
            </a:lvl4pPr>
            <a:lvl5pPr marL="1828800" indent="0" eaLnBrk="1" latinLnBrk="0" hangingPunct="1">
              <a:buNone/>
              <a:defRPr kumimoji="0" lang="es-ES" sz="900"/>
            </a:lvl5pPr>
            <a:lvl6pPr marL="2286000" indent="0" eaLnBrk="1" latinLnBrk="0" hangingPunct="1">
              <a:buNone/>
              <a:defRPr kumimoji="0" lang="es-ES" sz="900"/>
            </a:lvl6pPr>
            <a:lvl7pPr marL="2743200" indent="0" eaLnBrk="1" latinLnBrk="0" hangingPunct="1">
              <a:buNone/>
              <a:defRPr kumimoji="0" lang="es-ES" sz="900"/>
            </a:lvl7pPr>
            <a:lvl8pPr marL="3200400" indent="0" eaLnBrk="1" latinLnBrk="0" hangingPunct="1">
              <a:buNone/>
              <a:defRPr kumimoji="0" lang="es-ES" sz="900"/>
            </a:lvl8pPr>
            <a:lvl9pPr marL="3657600" indent="0" eaLnBrk="1" latinLnBrk="0" hangingPunct="1">
              <a:buNone/>
              <a:defRPr kumimoji="0" lang="es-ES" sz="900"/>
            </a:lvl9pPr>
          </a:lstStyle>
          <a:p>
            <a:pPr lvl="0" eaLnBrk="1" latinLnBrk="0" hangingPunct="1"/>
            <a:r>
              <a:rPr lang="es-ES_tradnl" smtClean="0"/>
              <a:t>Haga clic para modificar el estilo de texto del patrón</a:t>
            </a:r>
          </a:p>
        </p:txBody>
      </p:sp>
      <p:sp>
        <p:nvSpPr>
          <p:cNvPr id="10" name="Date Placeholder 3"/>
          <p:cNvSpPr>
            <a:spLocks noGrp="1"/>
          </p:cNvSpPr>
          <p:nvPr>
            <p:ph type="dt" sz="half" idx="10"/>
          </p:nvPr>
        </p:nvSpPr>
        <p:spPr>
          <a:xfrm>
            <a:off x="457200" y="6553200"/>
            <a:ext cx="2133600" cy="304800"/>
          </a:xfrm>
        </p:spPr>
        <p:txBody>
          <a:bodyPr/>
          <a:lstStyle/>
          <a:p>
            <a:fld id="{EFEED2B4-868F-4681-9E70-FF7ECCDC67D4}" type="datetimeFigureOut">
              <a:t>6/6/17</a:t>
            </a:fld>
            <a:endParaRPr kumimoji="0" lang="es-ES"/>
          </a:p>
        </p:txBody>
      </p:sp>
      <p:sp>
        <p:nvSpPr>
          <p:cNvPr id="11" name="Footer Placeholder 4"/>
          <p:cNvSpPr>
            <a:spLocks noGrp="1"/>
          </p:cNvSpPr>
          <p:nvPr>
            <p:ph type="ftr" sz="quarter" idx="11"/>
          </p:nvPr>
        </p:nvSpPr>
        <p:spPr>
          <a:xfrm>
            <a:off x="2971800" y="6553200"/>
            <a:ext cx="2895600" cy="304800"/>
          </a:xfrm>
        </p:spPr>
        <p:txBody>
          <a:bodyPr/>
          <a:lstStyle/>
          <a:p>
            <a:endParaRPr kumimoji="0" lang="es-ES"/>
          </a:p>
        </p:txBody>
      </p:sp>
      <p:sp>
        <p:nvSpPr>
          <p:cNvPr id="12" name="Slide Number Placeholder 5"/>
          <p:cNvSpPr>
            <a:spLocks noGrp="1"/>
          </p:cNvSpPr>
          <p:nvPr>
            <p:ph type="sldNum" sz="quarter" idx="12"/>
          </p:nvPr>
        </p:nvSpPr>
        <p:spPr>
          <a:xfrm>
            <a:off x="6248400" y="6553200"/>
            <a:ext cx="2057400" cy="304800"/>
          </a:xfrm>
        </p:spPr>
        <p:txBody>
          <a:bodyPr/>
          <a:lstStyle/>
          <a:p>
            <a:fld id="{80F88FF4-1BD9-4AA8-B980-C7776087ABAF}" type="slidenum">
              <a:t>‹Nr.›</a:t>
            </a:fld>
            <a:endParaRPr kumimoji="0" lang="es-E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Horizontal con título">
    <p:spTree>
      <p:nvGrpSpPr>
        <p:cNvPr id="1" name=""/>
        <p:cNvGrpSpPr/>
        <p:nvPr/>
      </p:nvGrpSpPr>
      <p:grpSpPr>
        <a:xfrm>
          <a:off x="0" y="0"/>
          <a:ext cx="0" cy="0"/>
          <a:chOff x="0" y="0"/>
          <a:chExt cx="0" cy="0"/>
        </a:xfrm>
      </p:grpSpPr>
      <p:pic>
        <p:nvPicPr>
          <p:cNvPr id="10" name="Picture 9"/>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3804047" cy="6858000"/>
          </a:xfrm>
          <a:prstGeom prst="rect">
            <a:avLst/>
          </a:prstGeom>
        </p:spPr>
      </p:pic>
      <p:sp>
        <p:nvSpPr>
          <p:cNvPr id="5" name="Date Placeholder 3"/>
          <p:cNvSpPr>
            <a:spLocks noGrp="1"/>
          </p:cNvSpPr>
          <p:nvPr>
            <p:ph type="dt" sz="half" idx="10"/>
          </p:nvPr>
        </p:nvSpPr>
        <p:spPr>
          <a:xfrm>
            <a:off x="457200" y="6553200"/>
            <a:ext cx="2133600" cy="304800"/>
          </a:xfrm>
        </p:spPr>
        <p:txBody>
          <a:bodyPr/>
          <a:lstStyle/>
          <a:p>
            <a:fld id="{EFEED2B4-868F-4681-9E70-FF7ECCDC67D4}" type="datetimeFigureOut">
              <a:t>6/6/17</a:t>
            </a:fld>
            <a:endParaRPr kumimoji="0" lang="es-ES"/>
          </a:p>
        </p:txBody>
      </p:sp>
      <p:sp>
        <p:nvSpPr>
          <p:cNvPr id="6" name="Footer Placeholder 4"/>
          <p:cNvSpPr>
            <a:spLocks noGrp="1"/>
          </p:cNvSpPr>
          <p:nvPr>
            <p:ph type="ftr" sz="quarter" idx="11"/>
          </p:nvPr>
        </p:nvSpPr>
        <p:spPr>
          <a:xfrm>
            <a:off x="2971800" y="6553200"/>
            <a:ext cx="2895600" cy="304800"/>
          </a:xfrm>
        </p:spPr>
        <p:txBody>
          <a:bodyPr/>
          <a:lstStyle/>
          <a:p>
            <a:endParaRPr kumimoji="0" lang="es-ES"/>
          </a:p>
        </p:txBody>
      </p:sp>
      <p:sp>
        <p:nvSpPr>
          <p:cNvPr id="9" name="Slide Number Placeholder 5"/>
          <p:cNvSpPr>
            <a:spLocks noGrp="1"/>
          </p:cNvSpPr>
          <p:nvPr>
            <p:ph type="sldNum" sz="quarter" idx="12"/>
          </p:nvPr>
        </p:nvSpPr>
        <p:spPr>
          <a:xfrm>
            <a:off x="6248400" y="6553200"/>
            <a:ext cx="2057400" cy="304800"/>
          </a:xfrm>
        </p:spPr>
        <p:txBody>
          <a:bodyPr/>
          <a:lstStyle/>
          <a:p>
            <a:fld id="{80F88FF4-1BD9-4AA8-B980-C7776087ABAF}" type="slidenum">
              <a:t>‹Nr.›</a:t>
            </a:fld>
            <a:endParaRPr kumimoji="0" lang="es-ES"/>
          </a:p>
        </p:txBody>
      </p:sp>
      <p:sp>
        <p:nvSpPr>
          <p:cNvPr id="12" name="Rectangle 9"/>
          <p:cNvSpPr>
            <a:spLocks noGrp="1" noChangeAspect="1"/>
          </p:cNvSpPr>
          <p:nvPr>
            <p:ph type="pic" sz="quarter" idx="14"/>
          </p:nvPr>
        </p:nvSpPr>
        <p:spPr>
          <a:xfrm>
            <a:off x="1244600" y="304800"/>
            <a:ext cx="6299200" cy="4724400"/>
          </a:xfrm>
          <a:solidFill>
            <a:schemeClr val="bg1">
              <a:lumMod val="95000"/>
            </a:schemeClr>
          </a:solidFill>
          <a:ln w="38100" cap="sq" cmpd="sng" algn="ctr">
            <a:noFill/>
            <a:prstDash val="solid"/>
            <a:miter lim="800000"/>
          </a:ln>
          <a:effectLst/>
        </p:spPr>
        <p:style>
          <a:lnRef idx="3">
            <a:schemeClr val="lt1"/>
          </a:lnRef>
          <a:fillRef idx="1">
            <a:schemeClr val="accent1"/>
          </a:fillRef>
          <a:effectRef idx="1">
            <a:schemeClr val="accent1"/>
          </a:effectRef>
          <a:fontRef idx="minor">
            <a:schemeClr val="lt1"/>
          </a:fontRef>
        </p:style>
        <p:txBody>
          <a:bodyPr anchor="t"/>
          <a:lstStyle>
            <a:lvl1pPr marL="0" marR="0" indent="1588" algn="ctr" rtl="0" eaLnBrk="1" latinLnBrk="0" hangingPunct="1">
              <a:spcBef>
                <a:spcPct val="20000"/>
              </a:spcBef>
              <a:buFontTx/>
              <a:buNone/>
              <a:defRPr kumimoji="0" lang="es-ES" sz="2800" i="0">
                <a:solidFill>
                  <a:schemeClr val="tx1">
                    <a:lumMod val="50000"/>
                    <a:lumOff val="50000"/>
                  </a:schemeClr>
                </a:solidFill>
                <a:latin typeface="+mn-lt"/>
                <a:ea typeface="+mn-ea"/>
                <a:cs typeface="+mn-cs"/>
              </a:defRPr>
            </a:lvl1pPr>
            <a:extLst/>
          </a:lstStyle>
          <a:p>
            <a:pPr marL="0" marR="0" indent="1588" algn="ctr" eaLnBrk="1" latinLnBrk="0" hangingPunct="1"/>
            <a:r>
              <a:rPr lang="es-ES_tradnl" smtClean="0"/>
              <a:t>Arrastre la imagen al marcador de posición o haga clic en el icono para agregar</a:t>
            </a:r>
            <a:endParaRPr/>
          </a:p>
        </p:txBody>
      </p:sp>
      <p:sp>
        <p:nvSpPr>
          <p:cNvPr id="14" name="Text Placeholder 13"/>
          <p:cNvSpPr>
            <a:spLocks noGrp="1"/>
          </p:cNvSpPr>
          <p:nvPr>
            <p:ph type="body" sz="quarter" idx="15" hasCustomPrompt="1"/>
          </p:nvPr>
        </p:nvSpPr>
        <p:spPr>
          <a:xfrm>
            <a:off x="457200" y="5181600"/>
            <a:ext cx="7848600" cy="457200"/>
          </a:xfrm>
        </p:spPr>
        <p:txBody>
          <a:bodyPr>
            <a:normAutofit/>
          </a:bodyPr>
          <a:lstStyle>
            <a:lvl1pPr eaLnBrk="1" latinLnBrk="0" hangingPunct="1">
              <a:buNone/>
              <a:defRPr kumimoji="0" lang="es-ES" sz="2400" b="1" baseline="0">
                <a:solidFill>
                  <a:srgbClr val="FC7500"/>
                </a:solidFill>
              </a:defRPr>
            </a:lvl1pPr>
          </a:lstStyle>
          <a:p>
            <a:pPr lvl="0"/>
            <a:r>
              <a:rPr kumimoji="0" lang="es-ES"/>
              <a:t>Haga clic para agregar un título</a:t>
            </a:r>
          </a:p>
        </p:txBody>
      </p:sp>
      <p:sp>
        <p:nvSpPr>
          <p:cNvPr id="16" name="Text Placeholder 15"/>
          <p:cNvSpPr>
            <a:spLocks noGrp="1"/>
          </p:cNvSpPr>
          <p:nvPr>
            <p:ph type="body" sz="quarter" idx="16" hasCustomPrompt="1"/>
          </p:nvPr>
        </p:nvSpPr>
        <p:spPr>
          <a:xfrm>
            <a:off x="457200" y="5715000"/>
            <a:ext cx="7848600" cy="685800"/>
          </a:xfrm>
        </p:spPr>
        <p:txBody>
          <a:bodyPr>
            <a:noAutofit/>
          </a:bodyPr>
          <a:lstStyle>
            <a:lvl1pPr eaLnBrk="1" latinLnBrk="0" hangingPunct="1">
              <a:buNone/>
              <a:defRPr kumimoji="0" lang="es-ES" sz="1800" baseline="0">
                <a:solidFill>
                  <a:schemeClr val="tx1">
                    <a:lumMod val="75000"/>
                    <a:lumOff val="25000"/>
                  </a:schemeClr>
                </a:solidFill>
              </a:defRPr>
            </a:lvl1pPr>
          </a:lstStyle>
          <a:p>
            <a:pPr lvl="0"/>
            <a:r>
              <a:rPr kumimoji="0" lang="es-ES"/>
              <a:t>Haga clic para agregar texto</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Horizontal">
    <p:bg>
      <p:bgPr>
        <a:solidFill>
          <a:schemeClr val="bg1">
            <a:lumMod val="95000"/>
          </a:schemeClr>
        </a:solidFill>
        <a:effectLst/>
      </p:bgPr>
    </p:bg>
    <p:spTree>
      <p:nvGrpSpPr>
        <p:cNvPr id="1" name=""/>
        <p:cNvGrpSpPr/>
        <p:nvPr/>
      </p:nvGrpSpPr>
      <p:grpSpPr>
        <a:xfrm>
          <a:off x="0" y="0"/>
          <a:ext cx="0" cy="0"/>
          <a:chOff x="0" y="0"/>
          <a:chExt cx="0" cy="0"/>
        </a:xfrm>
      </p:grpSpPr>
      <p:sp>
        <p:nvSpPr>
          <p:cNvPr id="7" name="Rectangle 6"/>
          <p:cNvSpPr/>
          <p:nvPr userDrawn="1"/>
        </p:nvSpPr>
        <p:spPr>
          <a:xfrm>
            <a:off x="477079" y="228600"/>
            <a:ext cx="8189844" cy="6172200"/>
          </a:xfrm>
          <a:prstGeom prst="rect">
            <a:avLst/>
          </a:prstGeom>
          <a:noFill/>
          <a:ln w="117475" cmpd="thinThick">
            <a:solidFill>
              <a:srgbClr val="FC7500"/>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0" lang="es-ES"/>
          </a:p>
        </p:txBody>
      </p:sp>
      <p:sp>
        <p:nvSpPr>
          <p:cNvPr id="6" name="Rectangle 9"/>
          <p:cNvSpPr>
            <a:spLocks noGrp="1" noChangeAspect="1"/>
          </p:cNvSpPr>
          <p:nvPr>
            <p:ph type="pic" sz="quarter" idx="13"/>
          </p:nvPr>
        </p:nvSpPr>
        <p:spPr>
          <a:xfrm>
            <a:off x="551994" y="299695"/>
            <a:ext cx="8040013" cy="6030010"/>
          </a:xfrm>
          <a:solidFill>
            <a:schemeClr val="bg1"/>
          </a:solidFill>
          <a:ln w="57150">
            <a:noFill/>
          </a:ln>
          <a:effectLst/>
        </p:spPr>
        <p:txBody>
          <a:bodyPr vert="horz" lIns="91440" tIns="45720" rIns="91440" bIns="45720" rtlCol="0">
            <a:normAutofit/>
          </a:bodyPr>
          <a:lstStyle>
            <a:lvl1pPr marL="342900" marR="0" indent="-342900" algn="ctr" defTabSz="914400" rtl="0" eaLnBrk="1" latinLnBrk="0" hangingPunct="1">
              <a:spcBef>
                <a:spcPct val="20000"/>
              </a:spcBef>
              <a:buClr>
                <a:srgbClr val="438086"/>
              </a:buClr>
              <a:buSzPct val="60000"/>
              <a:buFontTx/>
              <a:buNone/>
              <a:defRPr kumimoji="0" lang="es-ES" sz="2400" i="0" kern="1200">
                <a:solidFill>
                  <a:srgbClr val="FC7500"/>
                </a:solidFill>
                <a:latin typeface="+mn-lt"/>
                <a:ea typeface="+mn-ea"/>
                <a:cs typeface="+mn-cs"/>
              </a:defRPr>
            </a:lvl1pPr>
            <a:extLst/>
          </a:lstStyle>
          <a:p>
            <a:pPr marL="0" marR="0" indent="1588" algn="ctr" eaLnBrk="1" latinLnBrk="0" hangingPunct="1"/>
            <a:r>
              <a:rPr lang="es-ES_tradnl" smtClean="0"/>
              <a:t>Arrastre la imagen al marcador de posición o haga clic en el icono para agregar</a:t>
            </a:r>
            <a:endParaRPr/>
          </a:p>
        </p:txBody>
      </p:sp>
      <p:sp>
        <p:nvSpPr>
          <p:cNvPr id="8" name="Date Placeholder 3"/>
          <p:cNvSpPr>
            <a:spLocks noGrp="1"/>
          </p:cNvSpPr>
          <p:nvPr>
            <p:ph type="dt" sz="half" idx="10"/>
          </p:nvPr>
        </p:nvSpPr>
        <p:spPr>
          <a:xfrm>
            <a:off x="457200" y="6553200"/>
            <a:ext cx="2133600" cy="304800"/>
          </a:xfrm>
        </p:spPr>
        <p:txBody>
          <a:bodyPr/>
          <a:lstStyle/>
          <a:p>
            <a:fld id="{EFEED2B4-868F-4681-9E70-FF7ECCDC67D4}" type="datetimeFigureOut">
              <a:t>6/6/17</a:t>
            </a:fld>
            <a:endParaRPr kumimoji="0" lang="es-ES"/>
          </a:p>
        </p:txBody>
      </p:sp>
      <p:sp>
        <p:nvSpPr>
          <p:cNvPr id="9" name="Footer Placeholder 4"/>
          <p:cNvSpPr>
            <a:spLocks noGrp="1"/>
          </p:cNvSpPr>
          <p:nvPr>
            <p:ph type="ftr" sz="quarter" idx="11"/>
          </p:nvPr>
        </p:nvSpPr>
        <p:spPr>
          <a:xfrm>
            <a:off x="3124200" y="6553200"/>
            <a:ext cx="2895600" cy="304800"/>
          </a:xfrm>
        </p:spPr>
        <p:txBody>
          <a:bodyPr/>
          <a:lstStyle/>
          <a:p>
            <a:endParaRPr kumimoji="0" lang="es-ES"/>
          </a:p>
        </p:txBody>
      </p:sp>
      <p:sp>
        <p:nvSpPr>
          <p:cNvPr id="10" name="Slide Number Placeholder 5"/>
          <p:cNvSpPr>
            <a:spLocks noGrp="1"/>
          </p:cNvSpPr>
          <p:nvPr>
            <p:ph type="sldNum" sz="quarter" idx="12"/>
          </p:nvPr>
        </p:nvSpPr>
        <p:spPr>
          <a:xfrm>
            <a:off x="6553200" y="6553200"/>
            <a:ext cx="2133600" cy="304800"/>
          </a:xfrm>
        </p:spPr>
        <p:txBody>
          <a:bodyPr/>
          <a:lstStyle/>
          <a:p>
            <a:fld id="{80F88FF4-1BD9-4AA8-B980-C7776087ABAF}" type="slidenum">
              <a:t>‹Nr.›</a:t>
            </a:fld>
            <a:endParaRPr kumimoji="0" lang="es-E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Horizontal con título">
    <p:bg>
      <p:bgPr>
        <a:solidFill>
          <a:srgbClr val="91BED4"/>
        </a:solidFill>
        <a:effectLst/>
      </p:bgPr>
    </p:bg>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3804047" cy="6858000"/>
          </a:xfrm>
          <a:prstGeom prst="rect">
            <a:avLst/>
          </a:prstGeom>
        </p:spPr>
      </p:pic>
      <p:sp>
        <p:nvSpPr>
          <p:cNvPr id="3" name="Date Placeholder 2"/>
          <p:cNvSpPr>
            <a:spLocks noGrp="1"/>
          </p:cNvSpPr>
          <p:nvPr>
            <p:ph type="dt" sz="half" idx="10"/>
          </p:nvPr>
        </p:nvSpPr>
        <p:spPr/>
        <p:txBody>
          <a:bodyPr/>
          <a:lstStyle>
            <a:lvl1pPr eaLnBrk="1" latinLnBrk="0" hangingPunct="1">
              <a:defRPr kumimoji="0" lang="es-ES">
                <a:solidFill>
                  <a:schemeClr val="bg1"/>
                </a:solidFill>
              </a:defRPr>
            </a:lvl1pPr>
          </a:lstStyle>
          <a:p>
            <a:fld id="{EFEED2B4-868F-4681-9E70-FF7ECCDC67D4}" type="datetimeFigureOut">
              <a:pPr/>
              <a:t>6/6/17</a:t>
            </a:fld>
            <a:endParaRPr kumimoji="0" lang="es-ES"/>
          </a:p>
        </p:txBody>
      </p:sp>
      <p:sp>
        <p:nvSpPr>
          <p:cNvPr id="4" name="Footer Placeholder 3"/>
          <p:cNvSpPr>
            <a:spLocks noGrp="1"/>
          </p:cNvSpPr>
          <p:nvPr>
            <p:ph type="ftr" sz="quarter" idx="11"/>
          </p:nvPr>
        </p:nvSpPr>
        <p:spPr/>
        <p:txBody>
          <a:bodyPr/>
          <a:lstStyle>
            <a:lvl1pPr eaLnBrk="1" latinLnBrk="0" hangingPunct="1">
              <a:defRPr kumimoji="0" lang="es-ES">
                <a:solidFill>
                  <a:schemeClr val="bg1"/>
                </a:solidFill>
              </a:defRPr>
            </a:lvl1pPr>
          </a:lstStyle>
          <a:p>
            <a:endParaRPr kumimoji="0" lang="es-ES"/>
          </a:p>
        </p:txBody>
      </p:sp>
      <p:sp>
        <p:nvSpPr>
          <p:cNvPr id="5" name="Slide Number Placeholder 4"/>
          <p:cNvSpPr>
            <a:spLocks noGrp="1"/>
          </p:cNvSpPr>
          <p:nvPr>
            <p:ph type="sldNum" sz="quarter" idx="12"/>
          </p:nvPr>
        </p:nvSpPr>
        <p:spPr/>
        <p:txBody>
          <a:bodyPr/>
          <a:lstStyle>
            <a:lvl1pPr eaLnBrk="1" latinLnBrk="0" hangingPunct="1">
              <a:defRPr kumimoji="0" lang="es-ES">
                <a:solidFill>
                  <a:schemeClr val="bg1"/>
                </a:solidFill>
              </a:defRPr>
            </a:lvl1pPr>
          </a:lstStyle>
          <a:p>
            <a:fld id="{80F88FF4-1BD9-4AA8-B980-C7776087ABAF}" type="slidenum">
              <a:pPr/>
              <a:t>‹Nr.›</a:t>
            </a:fld>
            <a:endParaRPr kumimoji="0" lang="es-ES"/>
          </a:p>
        </p:txBody>
      </p:sp>
      <p:sp>
        <p:nvSpPr>
          <p:cNvPr id="6" name="Rectangle 9"/>
          <p:cNvSpPr>
            <a:spLocks noGrp="1" noChangeAspect="1"/>
          </p:cNvSpPr>
          <p:nvPr>
            <p:ph type="pic" sz="quarter" idx="13"/>
          </p:nvPr>
        </p:nvSpPr>
        <p:spPr>
          <a:xfrm>
            <a:off x="533400" y="370790"/>
            <a:ext cx="8040013" cy="6030010"/>
          </a:xfrm>
          <a:solidFill>
            <a:srgbClr val="F0F0F0"/>
          </a:solidFill>
          <a:ln w="57150">
            <a:solidFill>
              <a:schemeClr val="bg1"/>
            </a:solidFill>
          </a:ln>
          <a:effectLst>
            <a:outerShdw dist="38100" dir="2700000" algn="tl" rotWithShape="0">
              <a:prstClr val="black">
                <a:alpha val="17000"/>
              </a:prstClr>
            </a:outerShdw>
          </a:effectLst>
        </p:spPr>
        <p:txBody>
          <a:bodyPr vert="horz" lIns="91440" tIns="45720" rIns="91440" bIns="45720" rtlCol="0">
            <a:normAutofit/>
          </a:bodyPr>
          <a:lstStyle>
            <a:lvl1pPr marL="342900" marR="0" indent="-342900" algn="ctr" defTabSz="914400" rtl="0" eaLnBrk="1" latinLnBrk="0" hangingPunct="1">
              <a:spcBef>
                <a:spcPct val="20000"/>
              </a:spcBef>
              <a:buClr>
                <a:srgbClr val="438086"/>
              </a:buClr>
              <a:buSzPct val="60000"/>
              <a:buFontTx/>
              <a:buNone/>
              <a:defRPr kumimoji="0" lang="es-ES" sz="2400" i="0" kern="1200">
                <a:solidFill>
                  <a:srgbClr val="FC7500"/>
                </a:solidFill>
                <a:latin typeface="+mn-lt"/>
                <a:ea typeface="+mn-ea"/>
                <a:cs typeface="+mn-cs"/>
              </a:defRPr>
            </a:lvl1pPr>
            <a:extLst/>
          </a:lstStyle>
          <a:p>
            <a:pPr marL="0" marR="0" indent="1588" algn="ctr" eaLnBrk="1" latinLnBrk="0" hangingPunct="1"/>
            <a:r>
              <a:rPr lang="es-ES_tradnl" smtClean="0"/>
              <a:t>Arrastre la imagen al marcador de posición o haga clic en el icono para agregar</a:t>
            </a:r>
            <a:endParaRPr/>
          </a:p>
        </p:txBody>
      </p:sp>
      <p:sp>
        <p:nvSpPr>
          <p:cNvPr id="7" name="Text Placeholder 10"/>
          <p:cNvSpPr>
            <a:spLocks noGrp="1"/>
          </p:cNvSpPr>
          <p:nvPr>
            <p:ph type="body" sz="quarter" idx="14" hasCustomPrompt="1"/>
          </p:nvPr>
        </p:nvSpPr>
        <p:spPr>
          <a:xfrm>
            <a:off x="5105400" y="5257800"/>
            <a:ext cx="4038600" cy="505047"/>
          </a:xfrm>
          <a:solidFill>
            <a:schemeClr val="tx1">
              <a:alpha val="46000"/>
            </a:schemeClr>
          </a:solidFill>
        </p:spPr>
        <p:txBody>
          <a:bodyPr>
            <a:normAutofit/>
          </a:bodyPr>
          <a:lstStyle>
            <a:lvl1pPr eaLnBrk="1" latinLnBrk="0" hangingPunct="1">
              <a:buNone/>
              <a:defRPr kumimoji="0" lang="es-ES" sz="2800" baseline="0">
                <a:solidFill>
                  <a:schemeClr val="bg1"/>
                </a:solidFill>
              </a:defRPr>
            </a:lvl1pPr>
          </a:lstStyle>
          <a:p>
            <a:pPr lvl="0"/>
            <a:r>
              <a:rPr kumimoji="0" lang="es-ES"/>
              <a:t>Haga clic para agregar un título</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 en vertical con títulos">
    <p:bg>
      <p:bgPr>
        <a:solidFill>
          <a:schemeClr val="bg1">
            <a:lumMod val="95000"/>
          </a:schemeClr>
        </a:solidFill>
        <a:effectLst/>
      </p:bgPr>
    </p:bg>
    <p:spTree>
      <p:nvGrpSpPr>
        <p:cNvPr id="1" name=""/>
        <p:cNvGrpSpPr/>
        <p:nvPr/>
      </p:nvGrpSpPr>
      <p:grpSpPr>
        <a:xfrm>
          <a:off x="0" y="0"/>
          <a:ext cx="0" cy="0"/>
          <a:chOff x="0" y="0"/>
          <a:chExt cx="0" cy="0"/>
        </a:xfrm>
      </p:grpSpPr>
      <p:sp>
        <p:nvSpPr>
          <p:cNvPr id="6" name="Rectangle 8"/>
          <p:cNvSpPr>
            <a:spLocks noGrp="1" noChangeAspect="1"/>
          </p:cNvSpPr>
          <p:nvPr>
            <p:ph type="pic" sz="quarter" idx="13"/>
          </p:nvPr>
        </p:nvSpPr>
        <p:spPr>
          <a:xfrm>
            <a:off x="4512497" y="381000"/>
            <a:ext cx="3431353" cy="4575141"/>
          </a:xfrm>
          <a:solidFill>
            <a:srgbClr val="F0F0F0"/>
          </a:solidFill>
          <a:ln w="57150">
            <a:solidFill>
              <a:schemeClr val="bg1"/>
            </a:solidFill>
          </a:ln>
          <a:effectLst>
            <a:outerShdw dist="38100" dir="2700000" algn="tl" rotWithShape="0">
              <a:prstClr val="black">
                <a:alpha val="17000"/>
              </a:prstClr>
            </a:outerShdw>
          </a:effectLst>
        </p:spPr>
        <p:txBody>
          <a:bodyPr vert="horz" lIns="91440" tIns="45720" rIns="91440" bIns="45720" rtlCol="0">
            <a:normAutofit/>
          </a:bodyPr>
          <a:lstStyle>
            <a:lvl1pPr marL="0" marR="0" indent="1588" algn="ctr" defTabSz="914400" rtl="0" eaLnBrk="1" latinLnBrk="0" hangingPunct="1">
              <a:spcBef>
                <a:spcPct val="20000"/>
              </a:spcBef>
              <a:buFontTx/>
              <a:buNone/>
              <a:defRPr kumimoji="0" lang="es-ES" sz="2400" i="0" kern="1200">
                <a:solidFill>
                  <a:schemeClr val="tx1">
                    <a:lumMod val="65000"/>
                    <a:lumOff val="35000"/>
                  </a:schemeClr>
                </a:solidFill>
                <a:latin typeface="+mn-lt"/>
                <a:ea typeface="+mn-ea"/>
                <a:cs typeface="+mn-cs"/>
              </a:defRPr>
            </a:lvl1pPr>
            <a:extLst/>
          </a:lstStyle>
          <a:p>
            <a:pPr marL="0" marR="0" indent="1588" algn="ctr" eaLnBrk="1" latinLnBrk="0" hangingPunct="1"/>
            <a:r>
              <a:rPr lang="es-ES_tradnl" smtClean="0"/>
              <a:t>Arrastre la imagen al marcador de posición o haga clic en el icono para agregar</a:t>
            </a:r>
            <a:endParaRPr/>
          </a:p>
        </p:txBody>
      </p:sp>
      <p:sp>
        <p:nvSpPr>
          <p:cNvPr id="7" name="Rectangle 8"/>
          <p:cNvSpPr>
            <a:spLocks noGrp="1" noChangeAspect="1"/>
          </p:cNvSpPr>
          <p:nvPr>
            <p:ph type="pic" sz="quarter" idx="14"/>
          </p:nvPr>
        </p:nvSpPr>
        <p:spPr>
          <a:xfrm>
            <a:off x="857250" y="381000"/>
            <a:ext cx="3429000" cy="4572000"/>
          </a:xfrm>
          <a:solidFill>
            <a:srgbClr val="F0F0F0"/>
          </a:solidFill>
          <a:ln w="57150">
            <a:solidFill>
              <a:schemeClr val="bg1"/>
            </a:solidFill>
          </a:ln>
          <a:effectLst>
            <a:outerShdw dist="38100" dir="2700000" algn="tl" rotWithShape="0">
              <a:prstClr val="black">
                <a:alpha val="17000"/>
              </a:prstClr>
            </a:outerShdw>
          </a:effectLst>
        </p:spPr>
        <p:txBody>
          <a:bodyPr vert="horz" lIns="91440" tIns="45720" rIns="91440" bIns="45720" rtlCol="0">
            <a:normAutofit/>
          </a:bodyPr>
          <a:lstStyle>
            <a:lvl1pPr marL="0" marR="0" indent="0" algn="ctr" defTabSz="914400" rtl="0" eaLnBrk="1" latinLnBrk="0" hangingPunct="1">
              <a:spcBef>
                <a:spcPct val="20000"/>
              </a:spcBef>
              <a:buFontTx/>
              <a:buNone/>
              <a:defRPr kumimoji="0" lang="es-ES" sz="2400" kern="1200">
                <a:solidFill>
                  <a:schemeClr val="tx1">
                    <a:lumMod val="65000"/>
                    <a:lumOff val="35000"/>
                  </a:schemeClr>
                </a:solidFill>
                <a:latin typeface="+mn-lt"/>
                <a:ea typeface="+mn-ea"/>
                <a:cs typeface="+mn-cs"/>
              </a:defRPr>
            </a:lvl1pPr>
            <a:extLst/>
          </a:lstStyle>
          <a:p>
            <a:pPr marL="0" marR="0" indent="1588" algn="ctr" eaLnBrk="1" latinLnBrk="0" hangingPunct="1"/>
            <a:r>
              <a:rPr lang="es-ES_tradnl" smtClean="0"/>
              <a:t>Arrastre la imagen al marcador de posición o haga clic en el icono para agregar</a:t>
            </a:r>
            <a:endParaRPr/>
          </a:p>
        </p:txBody>
      </p:sp>
      <p:sp>
        <p:nvSpPr>
          <p:cNvPr id="8" name="Rectangle 7"/>
          <p:cNvSpPr>
            <a:spLocks noGrp="1"/>
          </p:cNvSpPr>
          <p:nvPr>
            <p:ph type="body" sz="quarter" idx="15" hasCustomPrompt="1"/>
          </p:nvPr>
        </p:nvSpPr>
        <p:spPr>
          <a:xfrm>
            <a:off x="838200" y="5181600"/>
            <a:ext cx="3476626" cy="1066800"/>
          </a:xfrm>
        </p:spPr>
        <p:txBody>
          <a:bodyPr lIns="91440" rIns="9144" anchor="t" anchorCtr="0">
            <a:noAutofit/>
          </a:bodyPr>
          <a:lstStyle>
            <a:lvl1pPr marL="0" marR="0" indent="0" algn="ctr" rtl="0" eaLnBrk="1" latinLnBrk="0" hangingPunct="1">
              <a:spcBef>
                <a:spcPct val="20000"/>
              </a:spcBef>
              <a:buFontTx/>
              <a:buNone/>
              <a:defRPr kumimoji="0" lang="es-ES" sz="1800" baseline="0">
                <a:solidFill>
                  <a:schemeClr val="tx1">
                    <a:lumMod val="75000"/>
                    <a:lumOff val="25000"/>
                  </a:schemeClr>
                </a:solidFill>
                <a:latin typeface="+mn-lt"/>
                <a:ea typeface="+mn-ea"/>
                <a:cs typeface="+mn-cs"/>
              </a:defRPr>
            </a:lvl1pPr>
            <a:extLst/>
          </a:lstStyle>
          <a:p>
            <a:pPr lvl="0"/>
            <a:r>
              <a:rPr kumimoji="0" lang="es-ES"/>
              <a:t>Haga clic para agregar el título</a:t>
            </a:r>
          </a:p>
        </p:txBody>
      </p:sp>
      <p:sp>
        <p:nvSpPr>
          <p:cNvPr id="9" name="Rectangle 7"/>
          <p:cNvSpPr>
            <a:spLocks noGrp="1"/>
          </p:cNvSpPr>
          <p:nvPr>
            <p:ph type="body" sz="quarter" idx="16" hasCustomPrompt="1"/>
          </p:nvPr>
        </p:nvSpPr>
        <p:spPr>
          <a:xfrm>
            <a:off x="4505324" y="5181600"/>
            <a:ext cx="3476625" cy="1066800"/>
          </a:xfrm>
        </p:spPr>
        <p:txBody>
          <a:bodyPr lIns="91440" rIns="9144" anchor="t" anchorCtr="0">
            <a:noAutofit/>
          </a:bodyPr>
          <a:lstStyle>
            <a:lvl1pPr marL="0" marR="0" indent="0" algn="ctr" rtl="0" eaLnBrk="1" latinLnBrk="0" hangingPunct="1">
              <a:spcBef>
                <a:spcPct val="20000"/>
              </a:spcBef>
              <a:buFontTx/>
              <a:buNone/>
              <a:defRPr kumimoji="0" lang="es-ES" sz="1800" baseline="0">
                <a:solidFill>
                  <a:schemeClr val="tx1">
                    <a:lumMod val="75000"/>
                    <a:lumOff val="25000"/>
                  </a:schemeClr>
                </a:solidFill>
                <a:latin typeface="+mn-lt"/>
                <a:ea typeface="+mn-ea"/>
                <a:cs typeface="+mn-cs"/>
              </a:defRPr>
            </a:lvl1pPr>
            <a:extLst/>
          </a:lstStyle>
          <a:p>
            <a:pPr lvl="0"/>
            <a:r>
              <a:rPr kumimoji="0" lang="es-ES"/>
              <a:t>Haga clic para agregar el título</a:t>
            </a:r>
          </a:p>
        </p:txBody>
      </p:sp>
      <p:sp>
        <p:nvSpPr>
          <p:cNvPr id="12" name="Date Placeholder 3"/>
          <p:cNvSpPr>
            <a:spLocks noGrp="1"/>
          </p:cNvSpPr>
          <p:nvPr>
            <p:ph type="dt" sz="half" idx="10"/>
          </p:nvPr>
        </p:nvSpPr>
        <p:spPr>
          <a:xfrm>
            <a:off x="457200" y="6553200"/>
            <a:ext cx="2133600" cy="304800"/>
          </a:xfrm>
        </p:spPr>
        <p:txBody>
          <a:bodyPr/>
          <a:lstStyle/>
          <a:p>
            <a:fld id="{EFEED2B4-868F-4681-9E70-FF7ECCDC67D4}" type="datetimeFigureOut">
              <a:t>6/6/17</a:t>
            </a:fld>
            <a:endParaRPr kumimoji="0" lang="es-ES"/>
          </a:p>
        </p:txBody>
      </p:sp>
      <p:sp>
        <p:nvSpPr>
          <p:cNvPr id="13" name="Footer Placeholder 4"/>
          <p:cNvSpPr>
            <a:spLocks noGrp="1"/>
          </p:cNvSpPr>
          <p:nvPr>
            <p:ph type="ftr" sz="quarter" idx="11"/>
          </p:nvPr>
        </p:nvSpPr>
        <p:spPr>
          <a:xfrm>
            <a:off x="2971800" y="6553200"/>
            <a:ext cx="2895600" cy="304800"/>
          </a:xfrm>
        </p:spPr>
        <p:txBody>
          <a:bodyPr/>
          <a:lstStyle/>
          <a:p>
            <a:endParaRPr kumimoji="0" lang="es-ES"/>
          </a:p>
        </p:txBody>
      </p:sp>
      <p:sp>
        <p:nvSpPr>
          <p:cNvPr id="14" name="Slide Number Placeholder 5"/>
          <p:cNvSpPr>
            <a:spLocks noGrp="1"/>
          </p:cNvSpPr>
          <p:nvPr>
            <p:ph type="sldNum" sz="quarter" idx="12"/>
          </p:nvPr>
        </p:nvSpPr>
        <p:spPr>
          <a:xfrm>
            <a:off x="6248400" y="6553200"/>
            <a:ext cx="2057400" cy="304800"/>
          </a:xfrm>
        </p:spPr>
        <p:txBody>
          <a:bodyPr/>
          <a:lstStyle/>
          <a:p>
            <a:fld id="{80F88FF4-1BD9-4AA8-B980-C7776087ABAF}" type="slidenum">
              <a:t>‹Nr.›</a:t>
            </a:fld>
            <a:endParaRPr kumimoji="0" lang="es-ES"/>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20" Type="http://schemas.openxmlformats.org/officeDocument/2006/relationships/slideLayout" Target="../slideLayouts/slideLayout20.xml"/><Relationship Id="rId21" Type="http://schemas.openxmlformats.org/officeDocument/2006/relationships/slideLayout" Target="../slideLayouts/slideLayout21.xml"/><Relationship Id="rId22" Type="http://schemas.openxmlformats.org/officeDocument/2006/relationships/slideLayout" Target="../slideLayouts/slideLayout22.xml"/><Relationship Id="rId23" Type="http://schemas.openxmlformats.org/officeDocument/2006/relationships/slideLayout" Target="../slideLayouts/slideLayout23.xml"/><Relationship Id="rId24" Type="http://schemas.openxmlformats.org/officeDocument/2006/relationships/slideLayout" Target="../slideLayouts/slideLayout24.xml"/><Relationship Id="rId25" Type="http://schemas.openxmlformats.org/officeDocument/2006/relationships/slideLayout" Target="../slideLayouts/slideLayout25.xml"/><Relationship Id="rId26" Type="http://schemas.openxmlformats.org/officeDocument/2006/relationships/slideLayout" Target="../slideLayouts/slideLayout26.xml"/><Relationship Id="rId27" Type="http://schemas.openxmlformats.org/officeDocument/2006/relationships/slideLayout" Target="../slideLayouts/slideLayout27.xml"/><Relationship Id="rId28" Type="http://schemas.openxmlformats.org/officeDocument/2006/relationships/slideLayout" Target="../slideLayouts/slideLayout28.xml"/><Relationship Id="rId29" Type="http://schemas.openxmlformats.org/officeDocument/2006/relationships/slideLayout" Target="../slideLayouts/slideLayout29.xml"/><Relationship Id="rId30" Type="http://schemas.openxmlformats.org/officeDocument/2006/relationships/theme" Target="../theme/theme1.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pPr eaLnBrk="1" latinLnBrk="0" hangingPunct="1"/>
            <a:r>
              <a:rPr kumimoji="0" lang="es-ES_tradnl" smtClean="0"/>
              <a:t>Clic para editar título</a:t>
            </a:r>
            <a:endParaRPr kumimoji="0" lang="en-US" smtClean="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eaLnBrk="1" latinLnBrk="0" hangingPunct="1"/>
            <a:r>
              <a:rPr kumimoji="0" lang="es-ES_tradnl" smtClean="0"/>
              <a:t>Haga clic para modificar el estilo de texto del patrón</a:t>
            </a:r>
          </a:p>
          <a:p>
            <a:pPr lvl="1" eaLnBrk="1" latinLnBrk="0" hangingPunct="1"/>
            <a:r>
              <a:rPr kumimoji="0" lang="es-ES_tradnl" smtClean="0"/>
              <a:t>Segundo nivel</a:t>
            </a:r>
          </a:p>
          <a:p>
            <a:pPr lvl="2" eaLnBrk="1" latinLnBrk="0" hangingPunct="1"/>
            <a:r>
              <a:rPr kumimoji="0" lang="es-ES_tradnl" smtClean="0"/>
              <a:t>Tercer nivel</a:t>
            </a:r>
          </a:p>
          <a:p>
            <a:pPr lvl="3" eaLnBrk="1" latinLnBrk="0" hangingPunct="1"/>
            <a:r>
              <a:rPr kumimoji="0" lang="es-ES_tradnl" smtClean="0"/>
              <a:t>Cuarto nivel</a:t>
            </a:r>
          </a:p>
          <a:p>
            <a:pPr lvl="4" eaLnBrk="1" latinLnBrk="0" hangingPunct="1"/>
            <a:r>
              <a:rPr kumimoji="0" lang="es-ES_tradnl" smtClean="0"/>
              <a:t>Quinto nivel</a:t>
            </a:r>
            <a:endParaRPr kumimoji="0" lang="en-US"/>
          </a:p>
        </p:txBody>
      </p:sp>
      <p:sp>
        <p:nvSpPr>
          <p:cNvPr id="4" name="Date Placeholder 3"/>
          <p:cNvSpPr>
            <a:spLocks noGrp="1"/>
          </p:cNvSpPr>
          <p:nvPr>
            <p:ph type="dt" sz="half" idx="2"/>
          </p:nvPr>
        </p:nvSpPr>
        <p:spPr>
          <a:xfrm>
            <a:off x="457200" y="6553200"/>
            <a:ext cx="2133600" cy="304800"/>
          </a:xfrm>
          <a:prstGeom prst="rect">
            <a:avLst/>
          </a:prstGeom>
        </p:spPr>
        <p:txBody>
          <a:bodyPr vert="horz" lIns="91440" tIns="45720" rIns="91440" bIns="45720" rtlCol="0" anchor="ctr"/>
          <a:lstStyle>
            <a:lvl1pPr algn="l" eaLnBrk="1" latinLnBrk="0" hangingPunct="1">
              <a:defRPr kumimoji="0" lang="es-ES" sz="1200">
                <a:solidFill>
                  <a:schemeClr val="tx1">
                    <a:tint val="75000"/>
                  </a:schemeClr>
                </a:solidFill>
              </a:defRPr>
            </a:lvl1pPr>
          </a:lstStyle>
          <a:p>
            <a:fld id="{EFEED2B4-868F-4681-9E70-FF7ECCDC67D4}" type="datetimeFigureOut">
              <a:t>6/6/17</a:t>
            </a:fld>
            <a:endParaRPr kumimoji="0" lang="es-ES"/>
          </a:p>
        </p:txBody>
      </p:sp>
      <p:sp>
        <p:nvSpPr>
          <p:cNvPr id="5" name="Footer Placeholder 4"/>
          <p:cNvSpPr>
            <a:spLocks noGrp="1"/>
          </p:cNvSpPr>
          <p:nvPr>
            <p:ph type="ftr" sz="quarter" idx="3"/>
          </p:nvPr>
        </p:nvSpPr>
        <p:spPr>
          <a:xfrm>
            <a:off x="3124200" y="6553200"/>
            <a:ext cx="2895600" cy="304800"/>
          </a:xfrm>
          <a:prstGeom prst="rect">
            <a:avLst/>
          </a:prstGeom>
        </p:spPr>
        <p:txBody>
          <a:bodyPr vert="horz" lIns="91440" tIns="45720" rIns="91440" bIns="45720" rtlCol="0" anchor="ctr"/>
          <a:lstStyle>
            <a:lvl1pPr algn="ctr" eaLnBrk="1" latinLnBrk="0" hangingPunct="1">
              <a:defRPr kumimoji="0" lang="es-ES" sz="1200">
                <a:solidFill>
                  <a:schemeClr val="tx1">
                    <a:tint val="75000"/>
                  </a:schemeClr>
                </a:solidFill>
              </a:defRPr>
            </a:lvl1pPr>
          </a:lstStyle>
          <a:p>
            <a:endParaRPr kumimoji="0" lang="es-ES"/>
          </a:p>
        </p:txBody>
      </p:sp>
      <p:sp>
        <p:nvSpPr>
          <p:cNvPr id="6" name="Slide Number Placeholder 5"/>
          <p:cNvSpPr>
            <a:spLocks noGrp="1"/>
          </p:cNvSpPr>
          <p:nvPr>
            <p:ph type="sldNum" sz="quarter" idx="4"/>
          </p:nvPr>
        </p:nvSpPr>
        <p:spPr>
          <a:xfrm>
            <a:off x="6553200" y="6553200"/>
            <a:ext cx="2133600" cy="304800"/>
          </a:xfrm>
          <a:prstGeom prst="rect">
            <a:avLst/>
          </a:prstGeom>
        </p:spPr>
        <p:txBody>
          <a:bodyPr vert="horz" lIns="91440" tIns="45720" rIns="91440" bIns="45720" rtlCol="0" anchor="ctr"/>
          <a:lstStyle>
            <a:lvl1pPr algn="r" eaLnBrk="1" latinLnBrk="0" hangingPunct="1">
              <a:defRPr kumimoji="0" lang="es-ES" sz="1200">
                <a:solidFill>
                  <a:schemeClr val="tx1">
                    <a:tint val="75000"/>
                  </a:schemeClr>
                </a:solidFill>
              </a:defRPr>
            </a:lvl1pPr>
          </a:lstStyle>
          <a:p>
            <a:fld id="{80F88FF4-1BD9-4AA8-B980-C7776087ABAF}" type="slidenum">
              <a:t>‹Nr.›</a:t>
            </a:fld>
            <a:endParaRPr kumimoji="0" lang="es-ES"/>
          </a:p>
        </p:txBody>
      </p:sp>
      <p:sp>
        <p:nvSpPr>
          <p:cNvPr id="7" name="Rectangle 6"/>
          <p:cNvSpPr/>
          <p:nvPr/>
        </p:nvSpPr>
        <p:spPr>
          <a:xfrm>
            <a:off x="8532519" y="0"/>
            <a:ext cx="540774" cy="6858000"/>
          </a:xfrm>
          <a:prstGeom prst="rect">
            <a:avLst/>
          </a:prstGeom>
          <a:solidFill>
            <a:srgbClr val="FC7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0" lang="es-ES">
              <a:solidFill>
                <a:srgbClr val="FC7500"/>
              </a:solidFill>
            </a:endParaRPr>
          </a:p>
        </p:txBody>
      </p:sp>
      <p:cxnSp>
        <p:nvCxnSpPr>
          <p:cNvPr id="8" name="Straight Connector 7"/>
          <p:cNvCxnSpPr/>
          <p:nvPr/>
        </p:nvCxnSpPr>
        <p:spPr>
          <a:xfrm rot="5400000">
            <a:off x="5693455" y="3429000"/>
            <a:ext cx="6858000" cy="0"/>
          </a:xfrm>
          <a:prstGeom prst="line">
            <a:avLst/>
          </a:prstGeom>
          <a:ln w="50800">
            <a:solidFill>
              <a:srgbClr val="FC7500"/>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51" r:id="rId2"/>
    <p:sldLayoutId id="2147483661" r:id="rId3"/>
    <p:sldLayoutId id="2147483676" r:id="rId4"/>
    <p:sldLayoutId id="2147483657" r:id="rId5"/>
    <p:sldLayoutId id="2147483655" r:id="rId6"/>
    <p:sldLayoutId id="2147483674" r:id="rId7"/>
    <p:sldLayoutId id="2147483675" r:id="rId8"/>
    <p:sldLayoutId id="2147483670" r:id="rId9"/>
    <p:sldLayoutId id="2147483671" r:id="rId10"/>
    <p:sldLayoutId id="2147483679" r:id="rId11"/>
    <p:sldLayoutId id="2147483680" r:id="rId12"/>
    <p:sldLayoutId id="2147483672" r:id="rId13"/>
    <p:sldLayoutId id="2147483673" r:id="rId14"/>
    <p:sldLayoutId id="2147483650" r:id="rId15"/>
    <p:sldLayoutId id="2147483667" r:id="rId16"/>
    <p:sldLayoutId id="2147483668" r:id="rId17"/>
    <p:sldLayoutId id="2147483666" r:id="rId18"/>
    <p:sldLayoutId id="2147483664" r:id="rId19"/>
    <p:sldLayoutId id="2147483663" r:id="rId20"/>
    <p:sldLayoutId id="2147483653" r:id="rId21"/>
    <p:sldLayoutId id="2147483652" r:id="rId22"/>
    <p:sldLayoutId id="2147483660" r:id="rId23"/>
    <p:sldLayoutId id="2147483658" r:id="rId24"/>
    <p:sldLayoutId id="2147483665" r:id="rId25"/>
    <p:sldLayoutId id="2147483669" r:id="rId26"/>
    <p:sldLayoutId id="2147483654" r:id="rId27"/>
    <p:sldLayoutId id="2147483656" r:id="rId28"/>
    <p:sldLayoutId id="2147483684" r:id="rId29"/>
  </p:sldLayoutIdLst>
  <p:timing>
    <p:tnLst>
      <p:par>
        <p:cTn id="1" dur="indefinite" restart="never" nodeType="tmRoot"/>
      </p:par>
    </p:tnLst>
  </p:timing>
  <p:txStyles>
    <p:titleStyle>
      <a:lvl1pPr algn="ctr" defTabSz="914400" rtl="0" eaLnBrk="1" latinLnBrk="0" hangingPunct="1">
        <a:spcBef>
          <a:spcPct val="0"/>
        </a:spcBef>
        <a:buNone/>
        <a:defRPr kumimoji="0" lang="es-ES"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0" lang="es-ES"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0" lang="es-ES"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0" lang="es-ES"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0" lang="es-ES"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0" lang="es-ES"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0" lang="es-ES"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0" lang="es-ES"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0" lang="es-ES"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0" lang="es-ES" sz="2000" kern="1200">
          <a:solidFill>
            <a:schemeClr val="tx1"/>
          </a:solidFill>
          <a:latin typeface="+mn-lt"/>
          <a:ea typeface="+mn-ea"/>
          <a:cs typeface="+mn-cs"/>
        </a:defRPr>
      </a:lvl9pPr>
    </p:bodyStyle>
    <p:otherStyle>
      <a:defPPr>
        <a:defRPr kumimoji="0" lang="es-ES"/>
      </a:defPPr>
      <a:lvl1pPr marL="0" algn="l" defTabSz="914400" rtl="0" eaLnBrk="1" latinLnBrk="0" hangingPunct="1">
        <a:defRPr kumimoji="0" lang="es-ES" sz="1800" kern="1200">
          <a:solidFill>
            <a:schemeClr val="tx1"/>
          </a:solidFill>
          <a:latin typeface="+mn-lt"/>
          <a:ea typeface="+mn-ea"/>
          <a:cs typeface="+mn-cs"/>
        </a:defRPr>
      </a:lvl1pPr>
      <a:lvl2pPr marL="457200" algn="l" defTabSz="914400" rtl="0" eaLnBrk="1" latinLnBrk="0" hangingPunct="1">
        <a:defRPr kumimoji="0" lang="es-ES" sz="1800" kern="1200">
          <a:solidFill>
            <a:schemeClr val="tx1"/>
          </a:solidFill>
          <a:latin typeface="+mn-lt"/>
          <a:ea typeface="+mn-ea"/>
          <a:cs typeface="+mn-cs"/>
        </a:defRPr>
      </a:lvl2pPr>
      <a:lvl3pPr marL="914400" algn="l" defTabSz="914400" rtl="0" eaLnBrk="1" latinLnBrk="0" hangingPunct="1">
        <a:defRPr kumimoji="0" lang="es-ES" sz="1800" kern="1200">
          <a:solidFill>
            <a:schemeClr val="tx1"/>
          </a:solidFill>
          <a:latin typeface="+mn-lt"/>
          <a:ea typeface="+mn-ea"/>
          <a:cs typeface="+mn-cs"/>
        </a:defRPr>
      </a:lvl3pPr>
      <a:lvl4pPr marL="1371600" algn="l" defTabSz="914400" rtl="0" eaLnBrk="1" latinLnBrk="0" hangingPunct="1">
        <a:defRPr kumimoji="0" lang="es-ES" sz="1800" kern="1200">
          <a:solidFill>
            <a:schemeClr val="tx1"/>
          </a:solidFill>
          <a:latin typeface="+mn-lt"/>
          <a:ea typeface="+mn-ea"/>
          <a:cs typeface="+mn-cs"/>
        </a:defRPr>
      </a:lvl4pPr>
      <a:lvl5pPr marL="1828800" algn="l" defTabSz="914400" rtl="0" eaLnBrk="1" latinLnBrk="0" hangingPunct="1">
        <a:defRPr kumimoji="0" lang="es-ES" sz="1800" kern="1200">
          <a:solidFill>
            <a:schemeClr val="tx1"/>
          </a:solidFill>
          <a:latin typeface="+mn-lt"/>
          <a:ea typeface="+mn-ea"/>
          <a:cs typeface="+mn-cs"/>
        </a:defRPr>
      </a:lvl5pPr>
      <a:lvl6pPr marL="2286000" algn="l" defTabSz="914400" rtl="0" eaLnBrk="1" latinLnBrk="0" hangingPunct="1">
        <a:defRPr kumimoji="0" lang="es-ES" sz="1800" kern="1200">
          <a:solidFill>
            <a:schemeClr val="tx1"/>
          </a:solidFill>
          <a:latin typeface="+mn-lt"/>
          <a:ea typeface="+mn-ea"/>
          <a:cs typeface="+mn-cs"/>
        </a:defRPr>
      </a:lvl6pPr>
      <a:lvl7pPr marL="2743200" algn="l" defTabSz="914400" rtl="0" eaLnBrk="1" latinLnBrk="0" hangingPunct="1">
        <a:defRPr kumimoji="0" lang="es-ES" sz="1800" kern="1200">
          <a:solidFill>
            <a:schemeClr val="tx1"/>
          </a:solidFill>
          <a:latin typeface="+mn-lt"/>
          <a:ea typeface="+mn-ea"/>
          <a:cs typeface="+mn-cs"/>
        </a:defRPr>
      </a:lvl7pPr>
      <a:lvl8pPr marL="3200400" algn="l" defTabSz="914400" rtl="0" eaLnBrk="1" latinLnBrk="0" hangingPunct="1">
        <a:defRPr kumimoji="0" lang="es-ES" sz="1800" kern="1200">
          <a:solidFill>
            <a:schemeClr val="tx1"/>
          </a:solidFill>
          <a:latin typeface="+mn-lt"/>
          <a:ea typeface="+mn-ea"/>
          <a:cs typeface="+mn-cs"/>
        </a:defRPr>
      </a:lvl8pPr>
      <a:lvl9pPr marL="3657600" algn="l" defTabSz="914400" rtl="0" eaLnBrk="1" latinLnBrk="0" hangingPunct="1">
        <a:defRPr kumimoji="0" lang="es-ES"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tiff"/></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jpeg"/><Relationship Id="rId5" Type="http://schemas.openxmlformats.org/officeDocument/2006/relationships/package" Target="../embeddings/Hoja_de_c_lculo_de_Microsoft_Excel2.xlsx"/><Relationship Id="rId6" Type="http://schemas.openxmlformats.org/officeDocument/2006/relationships/image" Target="../media/image7.emf"/><Relationship Id="rId1" Type="http://schemas.openxmlformats.org/officeDocument/2006/relationships/vmlDrawing" Target="../drawings/vmlDrawing2.vml"/><Relationship Id="rId2"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jpeg"/><Relationship Id="rId5" Type="http://schemas.openxmlformats.org/officeDocument/2006/relationships/package" Target="../embeddings/Hoja_de_c_lculo_de_Microsoft_Excel3.xlsx"/><Relationship Id="rId6" Type="http://schemas.openxmlformats.org/officeDocument/2006/relationships/image" Target="../media/image7.emf"/><Relationship Id="rId1" Type="http://schemas.openxmlformats.org/officeDocument/2006/relationships/vmlDrawing" Target="../drawings/vmlDrawing3.vml"/><Relationship Id="rId2"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jpeg"/><Relationship Id="rId5" Type="http://schemas.openxmlformats.org/officeDocument/2006/relationships/package" Target="../embeddings/Hoja_de_c_lculo_de_Microsoft_Excel4.xlsx"/><Relationship Id="rId6" Type="http://schemas.openxmlformats.org/officeDocument/2006/relationships/image" Target="../media/image7.emf"/><Relationship Id="rId1" Type="http://schemas.openxmlformats.org/officeDocument/2006/relationships/vmlDrawing" Target="../drawings/vmlDrawing4.vml"/><Relationship Id="rId2"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tif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tiff"/></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2.xml"/><Relationship Id="rId4" Type="http://schemas.openxmlformats.org/officeDocument/2006/relationships/diagramQuickStyle" Target="../diagrams/quickStyle2.xml"/><Relationship Id="rId5" Type="http://schemas.openxmlformats.org/officeDocument/2006/relationships/diagramColors" Target="../diagrams/colors2.xml"/><Relationship Id="rId6" Type="http://schemas.microsoft.com/office/2007/relationships/diagramDrawing" Target="../diagrams/drawing2.xml"/><Relationship Id="rId1" Type="http://schemas.openxmlformats.org/officeDocument/2006/relationships/slideLayout" Target="../slideLayouts/slideLayout5.xml"/><Relationship Id="rId2" Type="http://schemas.openxmlformats.org/officeDocument/2006/relationships/diagramData" Target="../diagrams/data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diagramLayout" Target="../diagrams/layout3.xml"/><Relationship Id="rId4" Type="http://schemas.openxmlformats.org/officeDocument/2006/relationships/diagramQuickStyle" Target="../diagrams/quickStyle3.xml"/><Relationship Id="rId5" Type="http://schemas.openxmlformats.org/officeDocument/2006/relationships/diagramColors" Target="../diagrams/colors3.xml"/><Relationship Id="rId6" Type="http://schemas.microsoft.com/office/2007/relationships/diagramDrawing" Target="../diagrams/drawing3.xml"/><Relationship Id="rId1" Type="http://schemas.openxmlformats.org/officeDocument/2006/relationships/slideLayout" Target="../slideLayouts/slideLayout5.xml"/><Relationship Id="rId2" Type="http://schemas.openxmlformats.org/officeDocument/2006/relationships/diagramData" Target="../diagrams/data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tiff"/></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tiff"/></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1.xml"/><Relationship Id="rId4" Type="http://schemas.openxmlformats.org/officeDocument/2006/relationships/diagramQuickStyle" Target="../diagrams/quickStyle1.xml"/><Relationship Id="rId5" Type="http://schemas.openxmlformats.org/officeDocument/2006/relationships/diagramColors" Target="../diagrams/colors1.xml"/><Relationship Id="rId6" Type="http://schemas.microsoft.com/office/2007/relationships/diagramDrawing" Target="../diagrams/drawing1.xml"/><Relationship Id="rId1" Type="http://schemas.openxmlformats.org/officeDocument/2006/relationships/slideLayout" Target="../slideLayouts/slideLayout5.xml"/><Relationship Id="rId2" Type="http://schemas.openxmlformats.org/officeDocument/2006/relationships/diagramData" Target="../diagrams/data1.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jpeg"/><Relationship Id="rId5" Type="http://schemas.openxmlformats.org/officeDocument/2006/relationships/package" Target="../embeddings/Hoja_de_c_lculo_de_Microsoft_Excel1.xlsx"/><Relationship Id="rId6" Type="http://schemas.openxmlformats.org/officeDocument/2006/relationships/image" Target="../media/image7.emf"/><Relationship Id="rId1" Type="http://schemas.openxmlformats.org/officeDocument/2006/relationships/vmlDrawing" Target="../drawings/vmlDrawing1.vml"/><Relationship Id="rId2"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04800" y="4876800"/>
            <a:ext cx="8153400" cy="1362075"/>
          </a:xfrm>
        </p:spPr>
        <p:txBody>
          <a:bodyPr>
            <a:normAutofit/>
          </a:bodyPr>
          <a:lstStyle/>
          <a:p>
            <a:r>
              <a:rPr lang="es-ES_tradnl" sz="3600" dirty="0" smtClean="0"/>
              <a:t>HERRAMIENTA </a:t>
            </a:r>
            <a:r>
              <a:rPr lang="es-ES" sz="3600" dirty="0" smtClean="0"/>
              <a:t>PARA LA RENDICIÓN DE CUENTAS AL VECINO</a:t>
            </a:r>
            <a:endParaRPr lang="es-ES_tradnl" sz="3600" dirty="0"/>
          </a:p>
        </p:txBody>
      </p:sp>
      <p:pic>
        <p:nvPicPr>
          <p:cNvPr id="4" name="Imagen 3"/>
          <p:cNvPicPr>
            <a:picLocks noChangeAspect="1"/>
          </p:cNvPicPr>
          <p:nvPr/>
        </p:nvPicPr>
        <p:blipFill>
          <a:blip r:embed="rId2"/>
          <a:stretch>
            <a:fillRect/>
          </a:stretch>
        </p:blipFill>
        <p:spPr>
          <a:xfrm>
            <a:off x="1857282" y="533400"/>
            <a:ext cx="5048435" cy="3899916"/>
          </a:xfrm>
          <a:prstGeom prst="rect">
            <a:avLst/>
          </a:prstGeom>
        </p:spPr>
      </p:pic>
    </p:spTree>
    <p:extLst>
      <p:ext uri="{BB962C8B-B14F-4D97-AF65-F5344CB8AC3E}">
        <p14:creationId xmlns:p14="http://schemas.microsoft.com/office/powerpoint/2010/main" val="5947689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39700" y="457200"/>
            <a:ext cx="8123487" cy="1362075"/>
          </a:xfrm>
        </p:spPr>
        <p:txBody>
          <a:bodyPr>
            <a:noAutofit/>
          </a:bodyPr>
          <a:lstStyle/>
          <a:p>
            <a:pPr algn="ctr"/>
            <a:r>
              <a:rPr lang="es-ES_tradnl" sz="3200" dirty="0" smtClean="0"/>
              <a:t>Avances sistema de agua ampliado en CASER</a:t>
            </a:r>
            <a:r>
              <a:rPr lang="es-ES" sz="3200" dirty="0" smtClean="0"/>
              <a:t>ÍO SANTO DOMINGO</a:t>
            </a:r>
            <a:r>
              <a:rPr lang="es-ES_tradnl" sz="3200" dirty="0" smtClean="0"/>
              <a:t/>
            </a:r>
            <a:br>
              <a:rPr lang="es-ES_tradnl" sz="3200" dirty="0" smtClean="0"/>
            </a:br>
            <a:endParaRPr lang="es-ES_tradnl" sz="3200" dirty="0"/>
          </a:p>
        </p:txBody>
      </p:sp>
      <p:pic>
        <p:nvPicPr>
          <p:cNvPr id="4" name="7 Marcador de posición de imagen"/>
          <p:cNvPicPr>
            <a:picLocks/>
          </p:cNvPicPr>
          <p:nvPr/>
        </p:nvPicPr>
        <p:blipFill>
          <a:blip r:embed="rId3">
            <a:extLst>
              <a:ext uri="{28A0092B-C50C-407E-A947-70E740481C1C}">
                <a14:useLocalDpi xmlns:a14="http://schemas.microsoft.com/office/drawing/2010/main" val="0"/>
              </a:ext>
            </a:extLst>
          </a:blip>
          <a:srcRect l="122" r="122"/>
          <a:stretch>
            <a:fillRect/>
          </a:stretch>
        </p:blipFill>
        <p:spPr bwMode="auto">
          <a:xfrm>
            <a:off x="5921874" y="2254042"/>
            <a:ext cx="2366713" cy="1775033"/>
          </a:xfrm>
          <a:prstGeom prst="rect">
            <a:avLst/>
          </a:prstGeom>
          <a:noFill/>
        </p:spPr>
      </p:pic>
      <p:pic>
        <p:nvPicPr>
          <p:cNvPr id="5" name="8 Marcador de posición de imagen" descr="Foto6443"/>
          <p:cNvPicPr>
            <a:picLocks/>
          </p:cNvPicPr>
          <p:nvPr/>
        </p:nvPicPr>
        <p:blipFill>
          <a:blip r:embed="rId4" cstate="screen">
            <a:extLst>
              <a:ext uri="{28A0092B-C50C-407E-A947-70E740481C1C}">
                <a14:useLocalDpi xmlns:a14="http://schemas.microsoft.com/office/drawing/2010/main" val="0"/>
              </a:ext>
            </a:extLst>
          </a:blip>
          <a:srcRect t="11" b="11"/>
          <a:stretch>
            <a:fillRect/>
          </a:stretch>
        </p:blipFill>
        <p:spPr bwMode="auto">
          <a:xfrm>
            <a:off x="5921874" y="4616242"/>
            <a:ext cx="2366713" cy="1775033"/>
          </a:xfrm>
          <a:prstGeom prst="rect">
            <a:avLst/>
          </a:prstGeom>
          <a:noFill/>
          <a:ln>
            <a:noFill/>
          </a:ln>
        </p:spPr>
      </p:pic>
      <p:graphicFrame>
        <p:nvGraphicFramePr>
          <p:cNvPr id="6" name="Objeto 5"/>
          <p:cNvGraphicFramePr>
            <a:graphicFrameLocks noChangeAspect="1"/>
          </p:cNvGraphicFramePr>
          <p:nvPr>
            <p:extLst/>
          </p:nvPr>
        </p:nvGraphicFramePr>
        <p:xfrm>
          <a:off x="304800" y="2743200"/>
          <a:ext cx="5276850" cy="3343275"/>
        </p:xfrm>
        <a:graphic>
          <a:graphicData uri="http://schemas.openxmlformats.org/presentationml/2006/ole">
            <mc:AlternateContent xmlns:mc="http://schemas.openxmlformats.org/markup-compatibility/2006">
              <mc:Choice xmlns:v="urn:schemas-microsoft-com:vml" Requires="v">
                <p:oleObj spid="_x0000_s10242" name="Hoja de cálculo" r:id="rId5" imgW="5276985" imgH="3419565" progId="Excel.Sheet.12">
                  <p:embed/>
                </p:oleObj>
              </mc:Choice>
              <mc:Fallback>
                <p:oleObj name="Hoja de cálculo" r:id="rId5" imgW="5276985" imgH="3419565" progId="Excel.Sheet.12">
                  <p:embed/>
                  <p:pic>
                    <p:nvPicPr>
                      <p:cNvPr id="0" name=""/>
                      <p:cNvPicPr/>
                      <p:nvPr/>
                    </p:nvPicPr>
                    <p:blipFill>
                      <a:blip r:embed="rId6"/>
                      <a:stretch>
                        <a:fillRect/>
                      </a:stretch>
                    </p:blipFill>
                    <p:spPr>
                      <a:xfrm>
                        <a:off x="304800" y="2743200"/>
                        <a:ext cx="5276850" cy="3343275"/>
                      </a:xfrm>
                      <a:prstGeom prst="rect">
                        <a:avLst/>
                      </a:prstGeom>
                    </p:spPr>
                  </p:pic>
                </p:oleObj>
              </mc:Fallback>
            </mc:AlternateContent>
          </a:graphicData>
        </a:graphic>
      </p:graphicFrame>
    </p:spTree>
    <p:extLst>
      <p:ext uri="{BB962C8B-B14F-4D97-AF65-F5344CB8AC3E}">
        <p14:creationId xmlns:p14="http://schemas.microsoft.com/office/powerpoint/2010/main" val="20469923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39700" y="457200"/>
            <a:ext cx="8123487" cy="1362075"/>
          </a:xfrm>
        </p:spPr>
        <p:txBody>
          <a:bodyPr>
            <a:noAutofit/>
          </a:bodyPr>
          <a:lstStyle/>
          <a:p>
            <a:pPr algn="ctr"/>
            <a:r>
              <a:rPr lang="es-ES_tradnl" sz="3200" dirty="0" smtClean="0"/>
              <a:t>Avances sistema de agua ampliado en </a:t>
            </a:r>
            <a:r>
              <a:rPr lang="es-ES" sz="3200" dirty="0" smtClean="0"/>
              <a:t>ALDEA YALMEPECH</a:t>
            </a:r>
            <a:r>
              <a:rPr lang="es-ES_tradnl" sz="3200" dirty="0" smtClean="0"/>
              <a:t/>
            </a:r>
            <a:br>
              <a:rPr lang="es-ES_tradnl" sz="3200" dirty="0" smtClean="0"/>
            </a:br>
            <a:endParaRPr lang="es-ES_tradnl" sz="3200" dirty="0"/>
          </a:p>
        </p:txBody>
      </p:sp>
      <p:pic>
        <p:nvPicPr>
          <p:cNvPr id="4" name="7 Marcador de posición de imagen"/>
          <p:cNvPicPr>
            <a:picLocks/>
          </p:cNvPicPr>
          <p:nvPr/>
        </p:nvPicPr>
        <p:blipFill>
          <a:blip r:embed="rId3">
            <a:extLst>
              <a:ext uri="{28A0092B-C50C-407E-A947-70E740481C1C}">
                <a14:useLocalDpi xmlns:a14="http://schemas.microsoft.com/office/drawing/2010/main" val="0"/>
              </a:ext>
            </a:extLst>
          </a:blip>
          <a:srcRect l="122" r="122"/>
          <a:stretch>
            <a:fillRect/>
          </a:stretch>
        </p:blipFill>
        <p:spPr bwMode="auto">
          <a:xfrm>
            <a:off x="5921874" y="2254042"/>
            <a:ext cx="2366713" cy="1775033"/>
          </a:xfrm>
          <a:prstGeom prst="rect">
            <a:avLst/>
          </a:prstGeom>
          <a:noFill/>
        </p:spPr>
      </p:pic>
      <p:pic>
        <p:nvPicPr>
          <p:cNvPr id="5" name="8 Marcador de posición de imagen" descr="Foto6443"/>
          <p:cNvPicPr>
            <a:picLocks/>
          </p:cNvPicPr>
          <p:nvPr/>
        </p:nvPicPr>
        <p:blipFill>
          <a:blip r:embed="rId4" cstate="screen">
            <a:extLst>
              <a:ext uri="{28A0092B-C50C-407E-A947-70E740481C1C}">
                <a14:useLocalDpi xmlns:a14="http://schemas.microsoft.com/office/drawing/2010/main" val="0"/>
              </a:ext>
            </a:extLst>
          </a:blip>
          <a:srcRect t="11" b="11"/>
          <a:stretch>
            <a:fillRect/>
          </a:stretch>
        </p:blipFill>
        <p:spPr bwMode="auto">
          <a:xfrm>
            <a:off x="5921874" y="4616242"/>
            <a:ext cx="2366713" cy="1775033"/>
          </a:xfrm>
          <a:prstGeom prst="rect">
            <a:avLst/>
          </a:prstGeom>
          <a:noFill/>
          <a:ln>
            <a:noFill/>
          </a:ln>
        </p:spPr>
      </p:pic>
      <p:graphicFrame>
        <p:nvGraphicFramePr>
          <p:cNvPr id="6" name="Objeto 5"/>
          <p:cNvGraphicFramePr>
            <a:graphicFrameLocks noChangeAspect="1"/>
          </p:cNvGraphicFramePr>
          <p:nvPr>
            <p:extLst/>
          </p:nvPr>
        </p:nvGraphicFramePr>
        <p:xfrm>
          <a:off x="304800" y="2743200"/>
          <a:ext cx="5276850" cy="3343275"/>
        </p:xfrm>
        <a:graphic>
          <a:graphicData uri="http://schemas.openxmlformats.org/presentationml/2006/ole">
            <mc:AlternateContent xmlns:mc="http://schemas.openxmlformats.org/markup-compatibility/2006">
              <mc:Choice xmlns:v="urn:schemas-microsoft-com:vml" Requires="v">
                <p:oleObj spid="_x0000_s11266" name="Hoja de cálculo" r:id="rId5" imgW="5276985" imgH="3419565" progId="Excel.Sheet.12">
                  <p:embed/>
                </p:oleObj>
              </mc:Choice>
              <mc:Fallback>
                <p:oleObj name="Hoja de cálculo" r:id="rId5" imgW="5276985" imgH="3419565" progId="Excel.Sheet.12">
                  <p:embed/>
                  <p:pic>
                    <p:nvPicPr>
                      <p:cNvPr id="0" name=""/>
                      <p:cNvPicPr/>
                      <p:nvPr/>
                    </p:nvPicPr>
                    <p:blipFill>
                      <a:blip r:embed="rId6"/>
                      <a:stretch>
                        <a:fillRect/>
                      </a:stretch>
                    </p:blipFill>
                    <p:spPr>
                      <a:xfrm>
                        <a:off x="304800" y="2743200"/>
                        <a:ext cx="5276850" cy="3343275"/>
                      </a:xfrm>
                      <a:prstGeom prst="rect">
                        <a:avLst/>
                      </a:prstGeom>
                    </p:spPr>
                  </p:pic>
                </p:oleObj>
              </mc:Fallback>
            </mc:AlternateContent>
          </a:graphicData>
        </a:graphic>
      </p:graphicFrame>
    </p:spTree>
    <p:extLst>
      <p:ext uri="{BB962C8B-B14F-4D97-AF65-F5344CB8AC3E}">
        <p14:creationId xmlns:p14="http://schemas.microsoft.com/office/powerpoint/2010/main" val="3239867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39700" y="457200"/>
            <a:ext cx="8123487" cy="1362075"/>
          </a:xfrm>
        </p:spPr>
        <p:txBody>
          <a:bodyPr>
            <a:noAutofit/>
          </a:bodyPr>
          <a:lstStyle/>
          <a:p>
            <a:pPr algn="ctr"/>
            <a:r>
              <a:rPr lang="es-ES_tradnl" sz="3200" dirty="0" smtClean="0"/>
              <a:t>Avances sistema de agua ampliado en </a:t>
            </a:r>
            <a:r>
              <a:rPr lang="es-ES" sz="3200" dirty="0" smtClean="0"/>
              <a:t>ALDEA SAN JOSÉ EL TESORO</a:t>
            </a:r>
            <a:r>
              <a:rPr lang="es-ES_tradnl" sz="3200" dirty="0" smtClean="0"/>
              <a:t/>
            </a:r>
            <a:br>
              <a:rPr lang="es-ES_tradnl" sz="3200" dirty="0" smtClean="0"/>
            </a:br>
            <a:endParaRPr lang="es-ES_tradnl" sz="3200" dirty="0"/>
          </a:p>
        </p:txBody>
      </p:sp>
      <p:pic>
        <p:nvPicPr>
          <p:cNvPr id="4" name="7 Marcador de posición de imagen"/>
          <p:cNvPicPr>
            <a:picLocks/>
          </p:cNvPicPr>
          <p:nvPr/>
        </p:nvPicPr>
        <p:blipFill>
          <a:blip r:embed="rId3">
            <a:extLst>
              <a:ext uri="{28A0092B-C50C-407E-A947-70E740481C1C}">
                <a14:useLocalDpi xmlns:a14="http://schemas.microsoft.com/office/drawing/2010/main" val="0"/>
              </a:ext>
            </a:extLst>
          </a:blip>
          <a:srcRect l="122" r="122"/>
          <a:stretch>
            <a:fillRect/>
          </a:stretch>
        </p:blipFill>
        <p:spPr bwMode="auto">
          <a:xfrm>
            <a:off x="5921874" y="2254042"/>
            <a:ext cx="2366713" cy="1775033"/>
          </a:xfrm>
          <a:prstGeom prst="rect">
            <a:avLst/>
          </a:prstGeom>
          <a:noFill/>
        </p:spPr>
      </p:pic>
      <p:pic>
        <p:nvPicPr>
          <p:cNvPr id="5" name="8 Marcador de posición de imagen" descr="Foto6443"/>
          <p:cNvPicPr>
            <a:picLocks/>
          </p:cNvPicPr>
          <p:nvPr/>
        </p:nvPicPr>
        <p:blipFill>
          <a:blip r:embed="rId4" cstate="screen">
            <a:extLst>
              <a:ext uri="{28A0092B-C50C-407E-A947-70E740481C1C}">
                <a14:useLocalDpi xmlns:a14="http://schemas.microsoft.com/office/drawing/2010/main" val="0"/>
              </a:ext>
            </a:extLst>
          </a:blip>
          <a:srcRect t="11" b="11"/>
          <a:stretch>
            <a:fillRect/>
          </a:stretch>
        </p:blipFill>
        <p:spPr bwMode="auto">
          <a:xfrm>
            <a:off x="5921874" y="4616242"/>
            <a:ext cx="2366713" cy="1775033"/>
          </a:xfrm>
          <a:prstGeom prst="rect">
            <a:avLst/>
          </a:prstGeom>
          <a:noFill/>
          <a:ln>
            <a:noFill/>
          </a:ln>
        </p:spPr>
      </p:pic>
      <p:graphicFrame>
        <p:nvGraphicFramePr>
          <p:cNvPr id="6" name="Objeto 5"/>
          <p:cNvGraphicFramePr>
            <a:graphicFrameLocks noChangeAspect="1"/>
          </p:cNvGraphicFramePr>
          <p:nvPr>
            <p:extLst/>
          </p:nvPr>
        </p:nvGraphicFramePr>
        <p:xfrm>
          <a:off x="304800" y="2743200"/>
          <a:ext cx="5276850" cy="3343275"/>
        </p:xfrm>
        <a:graphic>
          <a:graphicData uri="http://schemas.openxmlformats.org/presentationml/2006/ole">
            <mc:AlternateContent xmlns:mc="http://schemas.openxmlformats.org/markup-compatibility/2006">
              <mc:Choice xmlns:v="urn:schemas-microsoft-com:vml" Requires="v">
                <p:oleObj spid="_x0000_s12290" name="Hoja de cálculo" r:id="rId5" imgW="5276985" imgH="3419565" progId="Excel.Sheet.12">
                  <p:embed/>
                </p:oleObj>
              </mc:Choice>
              <mc:Fallback>
                <p:oleObj name="Hoja de cálculo" r:id="rId5" imgW="5276985" imgH="3419565" progId="Excel.Sheet.12">
                  <p:embed/>
                  <p:pic>
                    <p:nvPicPr>
                      <p:cNvPr id="0" name=""/>
                      <p:cNvPicPr/>
                      <p:nvPr/>
                    </p:nvPicPr>
                    <p:blipFill>
                      <a:blip r:embed="rId6"/>
                      <a:stretch>
                        <a:fillRect/>
                      </a:stretch>
                    </p:blipFill>
                    <p:spPr>
                      <a:xfrm>
                        <a:off x="304800" y="2743200"/>
                        <a:ext cx="5276850" cy="3343275"/>
                      </a:xfrm>
                      <a:prstGeom prst="rect">
                        <a:avLst/>
                      </a:prstGeom>
                    </p:spPr>
                  </p:pic>
                </p:oleObj>
              </mc:Fallback>
            </mc:AlternateContent>
          </a:graphicData>
        </a:graphic>
      </p:graphicFrame>
    </p:spTree>
    <p:extLst>
      <p:ext uri="{BB962C8B-B14F-4D97-AF65-F5344CB8AC3E}">
        <p14:creationId xmlns:p14="http://schemas.microsoft.com/office/powerpoint/2010/main" val="4817522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p:cNvSpPr txBox="1"/>
          <p:nvPr/>
        </p:nvSpPr>
        <p:spPr>
          <a:xfrm>
            <a:off x="228600" y="685800"/>
            <a:ext cx="8077200" cy="4154984"/>
          </a:xfrm>
          <a:prstGeom prst="rect">
            <a:avLst/>
          </a:prstGeom>
          <a:noFill/>
        </p:spPr>
        <p:txBody>
          <a:bodyPr wrap="square" rtlCol="0">
            <a:spAutoFit/>
          </a:bodyPr>
          <a:lstStyle/>
          <a:p>
            <a:r>
              <a:rPr lang="es-ES" sz="3200" dirty="0" smtClean="0"/>
              <a:t>Principales obstáculos que retrasan el Incremento en la cobertura del Servicio de Agua Potable en </a:t>
            </a:r>
            <a:r>
              <a:rPr lang="es-ES" sz="3200" smtClean="0"/>
              <a:t>el Municipio</a:t>
            </a:r>
            <a:endParaRPr lang="es-ES_tradnl" sz="3600" dirty="0" smtClean="0"/>
          </a:p>
          <a:p>
            <a:endParaRPr lang="es-ES_tradnl" sz="2400" dirty="0"/>
          </a:p>
          <a:p>
            <a:pPr marL="457200" indent="-457200">
              <a:buFont typeface="+mj-lt"/>
              <a:buAutoNum type="arabicPeriod"/>
            </a:pPr>
            <a:r>
              <a:rPr lang="es-ES" sz="2400" dirty="0" smtClean="0"/>
              <a:t>Mala calidad de la pre inversión ha retrasado las obras</a:t>
            </a:r>
          </a:p>
          <a:p>
            <a:pPr marL="457200" indent="-457200">
              <a:buFont typeface="+mj-lt"/>
              <a:buAutoNum type="arabicPeriod"/>
            </a:pPr>
            <a:r>
              <a:rPr lang="es-ES" sz="2400" dirty="0" smtClean="0"/>
              <a:t>La empresa contratada no tiene solvencia financiera para continuar sin desembolsos.</a:t>
            </a:r>
          </a:p>
          <a:p>
            <a:pPr marL="457200" indent="-457200">
              <a:buFont typeface="+mj-lt"/>
              <a:buAutoNum type="arabicPeriod"/>
            </a:pPr>
            <a:r>
              <a:rPr lang="es-ES" sz="2400" dirty="0" smtClean="0"/>
              <a:t>Constantes cambios en el personal de la oficina de supervisión</a:t>
            </a:r>
          </a:p>
          <a:p>
            <a:endParaRPr lang="es-ES_tradnl" sz="2400" dirty="0"/>
          </a:p>
        </p:txBody>
      </p:sp>
    </p:spTree>
    <p:extLst>
      <p:ext uri="{BB962C8B-B14F-4D97-AF65-F5344CB8AC3E}">
        <p14:creationId xmlns:p14="http://schemas.microsoft.com/office/powerpoint/2010/main" val="120259921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609600" y="2438400"/>
            <a:ext cx="7772400" cy="1362075"/>
          </a:xfrm>
        </p:spPr>
        <p:txBody>
          <a:bodyPr>
            <a:normAutofit fontScale="90000"/>
          </a:bodyPr>
          <a:lstStyle/>
          <a:p>
            <a:pPr algn="ctr"/>
            <a:r>
              <a:rPr lang="es-ES" dirty="0" smtClean="0"/>
              <a:t>Preguntas, respuestas y comentarios DEL VECINO sobre la calidad y cobertura del servicio de agua potable en el municipio</a:t>
            </a:r>
            <a:endParaRPr lang="es-ES_tradnl" dirty="0"/>
          </a:p>
        </p:txBody>
      </p:sp>
    </p:spTree>
    <p:extLst>
      <p:ext uri="{BB962C8B-B14F-4D97-AF65-F5344CB8AC3E}">
        <p14:creationId xmlns:p14="http://schemas.microsoft.com/office/powerpoint/2010/main" val="3449140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81000" y="3880943"/>
            <a:ext cx="4267200" cy="1362075"/>
          </a:xfrm>
        </p:spPr>
        <p:txBody>
          <a:bodyPr>
            <a:noAutofit/>
          </a:bodyPr>
          <a:lstStyle/>
          <a:p>
            <a:r>
              <a:rPr lang="es-ES_tradnl" sz="3600" dirty="0" smtClean="0"/>
              <a:t>FORMATO </a:t>
            </a:r>
            <a:r>
              <a:rPr lang="es-ES" sz="3600" dirty="0" smtClean="0"/>
              <a:t>PARA RAELIZAR LA </a:t>
            </a:r>
            <a:r>
              <a:rPr lang="es-ES_tradnl" sz="3600" dirty="0" smtClean="0"/>
              <a:t>PRESENTACI</a:t>
            </a:r>
            <a:r>
              <a:rPr lang="es-ES" sz="3600" dirty="0" smtClean="0"/>
              <a:t>ÓN DE RENDICIÓN DE CUENTAS AL VECINO</a:t>
            </a:r>
            <a:endParaRPr lang="es-ES_tradnl" sz="3600" dirty="0"/>
          </a:p>
        </p:txBody>
      </p:sp>
      <p:pic>
        <p:nvPicPr>
          <p:cNvPr id="5" name="Imagen 4"/>
          <p:cNvPicPr>
            <a:picLocks noChangeAspect="1"/>
          </p:cNvPicPr>
          <p:nvPr/>
        </p:nvPicPr>
        <p:blipFill>
          <a:blip r:embed="rId2"/>
          <a:stretch>
            <a:fillRect/>
          </a:stretch>
        </p:blipFill>
        <p:spPr>
          <a:xfrm>
            <a:off x="4419600" y="4038600"/>
            <a:ext cx="4305300" cy="2463800"/>
          </a:xfrm>
          <a:prstGeom prst="rect">
            <a:avLst/>
          </a:prstGeom>
        </p:spPr>
      </p:pic>
    </p:spTree>
    <p:extLst>
      <p:ext uri="{BB962C8B-B14F-4D97-AF65-F5344CB8AC3E}">
        <p14:creationId xmlns:p14="http://schemas.microsoft.com/office/powerpoint/2010/main" val="61266056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es-ES_tradnl" dirty="0"/>
              <a:t>INFORME DE RENDICI</a:t>
            </a:r>
            <a:r>
              <a:rPr lang="es-ES" dirty="0"/>
              <a:t>ÓN DE CUENTAS AL VECINO </a:t>
            </a:r>
            <a:r>
              <a:rPr lang="es-ES" dirty="0" smtClean="0"/>
              <a:t/>
            </a:r>
            <a:br>
              <a:rPr lang="es-ES" dirty="0" smtClean="0"/>
            </a:br>
            <a:r>
              <a:rPr lang="es-ES" dirty="0" smtClean="0"/>
              <a:t>PERÍODO DE EJECUCIÓN</a:t>
            </a:r>
            <a:endParaRPr lang="es-ES_tradnl" dirty="0"/>
          </a:p>
        </p:txBody>
      </p:sp>
      <p:sp>
        <p:nvSpPr>
          <p:cNvPr id="3" name="Marcador de texto 2"/>
          <p:cNvSpPr>
            <a:spLocks noGrp="1"/>
          </p:cNvSpPr>
          <p:nvPr>
            <p:ph type="body" idx="1"/>
          </p:nvPr>
        </p:nvSpPr>
        <p:spPr/>
        <p:txBody>
          <a:bodyPr/>
          <a:lstStyle/>
          <a:p>
            <a:r>
              <a:rPr lang="es-ES_tradnl" dirty="0" smtClean="0"/>
              <a:t>NOMBRE DE LA MUNICIPALIDAD</a:t>
            </a:r>
            <a:endParaRPr lang="es-ES_tradnl" dirty="0"/>
          </a:p>
        </p:txBody>
      </p:sp>
      <p:sp>
        <p:nvSpPr>
          <p:cNvPr id="5" name="CuadroTexto 4"/>
          <p:cNvSpPr txBox="1"/>
          <p:nvPr/>
        </p:nvSpPr>
        <p:spPr>
          <a:xfrm>
            <a:off x="2362200" y="1219200"/>
            <a:ext cx="3160609" cy="369332"/>
          </a:xfrm>
          <a:prstGeom prst="rect">
            <a:avLst/>
          </a:prstGeom>
          <a:noFill/>
        </p:spPr>
        <p:txBody>
          <a:bodyPr wrap="none" rtlCol="0">
            <a:spAutoFit/>
          </a:bodyPr>
          <a:lstStyle/>
          <a:p>
            <a:r>
              <a:rPr lang="es-ES_tradnl" dirty="0" smtClean="0"/>
              <a:t>IMAGEN DE LA MUNICIPALIDAD</a:t>
            </a:r>
            <a:endParaRPr lang="es-ES_tradnl" dirty="0"/>
          </a:p>
        </p:txBody>
      </p:sp>
      <p:sp>
        <p:nvSpPr>
          <p:cNvPr id="6" name="CuadroTexto 5"/>
          <p:cNvSpPr txBox="1"/>
          <p:nvPr/>
        </p:nvSpPr>
        <p:spPr>
          <a:xfrm>
            <a:off x="8231157" y="6488668"/>
            <a:ext cx="301686" cy="369332"/>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lstStyle/>
          <a:p>
            <a:r>
              <a:rPr lang="es-ES_tradnl" smtClean="0"/>
              <a:t>1</a:t>
            </a:r>
            <a:endParaRPr lang="es-ES_tradnl"/>
          </a:p>
        </p:txBody>
      </p:sp>
    </p:spTree>
    <p:extLst>
      <p:ext uri="{BB962C8B-B14F-4D97-AF65-F5344CB8AC3E}">
        <p14:creationId xmlns:p14="http://schemas.microsoft.com/office/powerpoint/2010/main" val="27046769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p:cNvSpPr txBox="1"/>
          <p:nvPr/>
        </p:nvSpPr>
        <p:spPr>
          <a:xfrm>
            <a:off x="457200" y="304800"/>
            <a:ext cx="7772400" cy="6494085"/>
          </a:xfrm>
          <a:prstGeom prst="rect">
            <a:avLst/>
          </a:prstGeom>
          <a:noFill/>
        </p:spPr>
        <p:txBody>
          <a:bodyPr wrap="square" rtlCol="0">
            <a:spAutoFit/>
          </a:bodyPr>
          <a:lstStyle/>
          <a:p>
            <a:pPr algn="ctr"/>
            <a:r>
              <a:rPr lang="es-ES_tradnl" sz="3600" dirty="0" smtClean="0"/>
              <a:t>CONTENIDO DE LA PRESENTACI</a:t>
            </a:r>
            <a:r>
              <a:rPr lang="es-ES" sz="3600" dirty="0" smtClean="0"/>
              <a:t>ÓN</a:t>
            </a:r>
            <a:endParaRPr lang="es-ES_tradnl" sz="3600" dirty="0" smtClean="0"/>
          </a:p>
          <a:p>
            <a:endParaRPr lang="es-ES_tradnl" sz="2400" dirty="0"/>
          </a:p>
          <a:p>
            <a:r>
              <a:rPr lang="es-ES_tradnl" sz="2400" dirty="0" smtClean="0"/>
              <a:t>I. ¿CU</a:t>
            </a:r>
            <a:r>
              <a:rPr lang="es-ES" sz="2400" dirty="0" smtClean="0"/>
              <a:t>ÁNTO SE RECIBIÓ?</a:t>
            </a:r>
            <a:endParaRPr lang="es-ES" sz="2400" dirty="0"/>
          </a:p>
          <a:p>
            <a:pPr marL="800100" lvl="1" indent="-342900">
              <a:buFont typeface="+mj-lt"/>
              <a:buAutoNum type="arabicPeriod"/>
            </a:pPr>
            <a:r>
              <a:rPr lang="es-ES" sz="2400" dirty="0" smtClean="0"/>
              <a:t>EJECUCIÓN DE INGRESOS </a:t>
            </a:r>
          </a:p>
          <a:p>
            <a:pPr marL="800100" lvl="1" indent="-342900">
              <a:buFont typeface="+mj-lt"/>
              <a:buAutoNum type="arabicPeriod"/>
            </a:pPr>
            <a:r>
              <a:rPr lang="es-ES" sz="2400" dirty="0" smtClean="0"/>
              <a:t>DESTINO DE LOS INGRESOS</a:t>
            </a:r>
          </a:p>
          <a:p>
            <a:pPr marL="800100" lvl="1" indent="-342900">
              <a:buFont typeface="+mj-lt"/>
              <a:buAutoNum type="arabicPeriod"/>
            </a:pPr>
            <a:r>
              <a:rPr lang="es-ES" sz="2400" dirty="0" smtClean="0"/>
              <a:t>PORCENTAJE DE EJECUCIÓN</a:t>
            </a:r>
          </a:p>
          <a:p>
            <a:endParaRPr lang="es-ES" sz="2400" dirty="0"/>
          </a:p>
          <a:p>
            <a:r>
              <a:rPr lang="es-ES" sz="2400" dirty="0" smtClean="0"/>
              <a:t>II. ¿EN QUÉ SE GASTÓ?</a:t>
            </a:r>
            <a:endParaRPr lang="es-ES" sz="2400" dirty="0"/>
          </a:p>
          <a:p>
            <a:pPr marL="800100" lvl="1" indent="-342900">
              <a:buFont typeface="+mj-lt"/>
              <a:buAutoNum type="arabicPeriod" startAt="4"/>
            </a:pPr>
            <a:r>
              <a:rPr lang="es-ES" sz="2400" dirty="0" smtClean="0"/>
              <a:t>RESULTADOS</a:t>
            </a:r>
          </a:p>
          <a:p>
            <a:pPr marL="800100" lvl="1" indent="-342900">
              <a:buFont typeface="+mj-lt"/>
              <a:buAutoNum type="arabicPeriod" startAt="4"/>
            </a:pPr>
            <a:r>
              <a:rPr lang="es-ES" sz="2400" dirty="0" smtClean="0"/>
              <a:t>METAS</a:t>
            </a:r>
          </a:p>
          <a:p>
            <a:pPr marL="800100" lvl="1" indent="-342900">
              <a:buFont typeface="+mj-lt"/>
              <a:buAutoNum type="arabicPeriod" startAt="4"/>
            </a:pPr>
            <a:r>
              <a:rPr lang="es-ES" sz="2400" dirty="0" smtClean="0"/>
              <a:t>BIENES Y SERVICIOS ENTEGADOS A LA POBLACIÓN</a:t>
            </a:r>
          </a:p>
          <a:p>
            <a:endParaRPr lang="es-ES" sz="2400" dirty="0" smtClean="0"/>
          </a:p>
          <a:p>
            <a:r>
              <a:rPr lang="es-ES" sz="2400" dirty="0" smtClean="0"/>
              <a:t>III. RETROALIMENTACIÓN DEL CIUDADANO</a:t>
            </a:r>
          </a:p>
          <a:p>
            <a:pPr marL="800100" lvl="1" indent="-342900">
              <a:buFont typeface="+mj-lt"/>
              <a:buAutoNum type="arabicPeriod" startAt="7"/>
            </a:pPr>
            <a:r>
              <a:rPr lang="es-ES" sz="2400" dirty="0" smtClean="0"/>
              <a:t>PREGUNTAS Y RESPUESTAS</a:t>
            </a:r>
          </a:p>
          <a:p>
            <a:pPr marL="800100" lvl="1" indent="-342900">
              <a:buFont typeface="+mj-lt"/>
              <a:buAutoNum type="arabicPeriod" startAt="7"/>
            </a:pPr>
            <a:r>
              <a:rPr lang="es-ES" sz="2400" dirty="0" smtClean="0"/>
              <a:t>COMENTARIOS</a:t>
            </a:r>
          </a:p>
          <a:p>
            <a:endParaRPr lang="es-ES" sz="2400" dirty="0" smtClean="0"/>
          </a:p>
          <a:p>
            <a:endParaRPr lang="es-ES_tradnl" sz="2400" dirty="0"/>
          </a:p>
        </p:txBody>
      </p:sp>
      <p:sp>
        <p:nvSpPr>
          <p:cNvPr id="3" name="CuadroTexto 2"/>
          <p:cNvSpPr txBox="1"/>
          <p:nvPr/>
        </p:nvSpPr>
        <p:spPr>
          <a:xfrm>
            <a:off x="8231157" y="6488668"/>
            <a:ext cx="301686" cy="369332"/>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lstStyle/>
          <a:p>
            <a:r>
              <a:rPr lang="es-ES_tradnl" dirty="0"/>
              <a:t>2</a:t>
            </a:r>
          </a:p>
        </p:txBody>
      </p:sp>
    </p:spTree>
    <p:extLst>
      <p:ext uri="{BB962C8B-B14F-4D97-AF65-F5344CB8AC3E}">
        <p14:creationId xmlns:p14="http://schemas.microsoft.com/office/powerpoint/2010/main" val="167522004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685800" y="4800600"/>
            <a:ext cx="7772400" cy="1362075"/>
          </a:xfrm>
        </p:spPr>
        <p:txBody>
          <a:bodyPr>
            <a:normAutofit/>
          </a:bodyPr>
          <a:lstStyle/>
          <a:p>
            <a:r>
              <a:rPr lang="es-ES_tradnl" dirty="0"/>
              <a:t>I. ¿CU</a:t>
            </a:r>
            <a:r>
              <a:rPr lang="es-ES" dirty="0"/>
              <a:t>ÁNTO SE RECIBIÓ?</a:t>
            </a:r>
            <a:br>
              <a:rPr lang="es-ES" dirty="0"/>
            </a:br>
            <a:endParaRPr lang="es-ES_tradnl" dirty="0"/>
          </a:p>
        </p:txBody>
      </p:sp>
      <p:sp>
        <p:nvSpPr>
          <p:cNvPr id="3" name="CuadroTexto 2"/>
          <p:cNvSpPr txBox="1"/>
          <p:nvPr/>
        </p:nvSpPr>
        <p:spPr>
          <a:xfrm>
            <a:off x="8231157" y="6488668"/>
            <a:ext cx="301686" cy="369332"/>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lstStyle/>
          <a:p>
            <a:r>
              <a:rPr lang="es-ES_tradnl" dirty="0"/>
              <a:t>3</a:t>
            </a:r>
          </a:p>
        </p:txBody>
      </p:sp>
    </p:spTree>
    <p:extLst>
      <p:ext uri="{BB962C8B-B14F-4D97-AF65-F5344CB8AC3E}">
        <p14:creationId xmlns:p14="http://schemas.microsoft.com/office/powerpoint/2010/main" val="191261691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Marcador de imagen 2"/>
          <p:cNvGraphicFramePr>
            <a:graphicFrameLocks noGrp="1"/>
          </p:cNvGraphicFramePr>
          <p:nvPr>
            <p:ph type="pic" sz="quarter" idx="4294967295"/>
            <p:extLst>
              <p:ext uri="{D42A27DB-BD31-4B8C-83A1-F6EECF244321}">
                <p14:modId xmlns:p14="http://schemas.microsoft.com/office/powerpoint/2010/main" val="1888794807"/>
              </p:ext>
            </p:extLst>
          </p:nvPr>
        </p:nvGraphicFramePr>
        <p:xfrm>
          <a:off x="0" y="-12700"/>
          <a:ext cx="8610600" cy="6893182"/>
        </p:xfrm>
        <a:graphic>
          <a:graphicData uri="http://schemas.openxmlformats.org/drawingml/2006/table">
            <a:tbl>
              <a:tblPr firstRow="1" bandRow="1">
                <a:tableStyleId>{68D230F3-CF80-4859-8CE7-A43EE81993B5}</a:tableStyleId>
              </a:tblPr>
              <a:tblGrid>
                <a:gridCol w="2772905"/>
                <a:gridCol w="1532395"/>
                <a:gridCol w="1578610"/>
                <a:gridCol w="1267266"/>
                <a:gridCol w="1459424"/>
              </a:tblGrid>
              <a:tr h="581349">
                <a:tc rowSpan="2">
                  <a:txBody>
                    <a:bodyPr/>
                    <a:lstStyle/>
                    <a:p>
                      <a:pPr algn="ctr"/>
                      <a:r>
                        <a:rPr lang="es-ES_tradnl" dirty="0" smtClean="0"/>
                        <a:t>TOTAL INGRESOS</a:t>
                      </a:r>
                      <a:endParaRPr lang="es-ES_tradnl" dirty="0"/>
                    </a:p>
                  </a:txBody>
                  <a:tcPr anchor="ctr"/>
                </a:tc>
                <a:tc rowSpan="2">
                  <a:txBody>
                    <a:bodyPr/>
                    <a:lstStyle/>
                    <a:p>
                      <a:pPr algn="ctr"/>
                      <a:r>
                        <a:rPr lang="es-ES_tradnl" dirty="0" smtClean="0"/>
                        <a:t>Devengado </a:t>
                      </a:r>
                    </a:p>
                    <a:p>
                      <a:pPr algn="ctr"/>
                      <a:r>
                        <a:rPr lang="es-ES_tradnl" dirty="0" smtClean="0"/>
                        <a:t>(Quetzales)</a:t>
                      </a:r>
                      <a:endParaRPr lang="es-ES_tradnl" dirty="0"/>
                    </a:p>
                  </a:txBody>
                  <a:tcPr anchor="ctr"/>
                </a:tc>
                <a:tc gridSpan="2">
                  <a:txBody>
                    <a:bodyPr/>
                    <a:lstStyle/>
                    <a:p>
                      <a:pPr algn="ctr"/>
                      <a:r>
                        <a:rPr lang="es-ES_tradnl" dirty="0" smtClean="0"/>
                        <a:t>EJECUCI</a:t>
                      </a:r>
                      <a:r>
                        <a:rPr lang="es-ES" dirty="0" smtClean="0"/>
                        <a:t>ÓN</a:t>
                      </a:r>
                      <a:endParaRPr lang="es-ES_tradnl" dirty="0"/>
                    </a:p>
                  </a:txBody>
                  <a:tcPr anchor="ctr"/>
                </a:tc>
                <a:tc hMerge="1">
                  <a:txBody>
                    <a:bodyPr/>
                    <a:lstStyle/>
                    <a:p>
                      <a:endParaRPr lang="es-ES_tradnl" dirty="0"/>
                    </a:p>
                  </a:txBody>
                  <a:tcPr/>
                </a:tc>
                <a:tc>
                  <a:txBody>
                    <a:bodyPr/>
                    <a:lstStyle/>
                    <a:p>
                      <a:pPr algn="ctr"/>
                      <a:r>
                        <a:rPr lang="es-ES_tradnl" dirty="0" smtClean="0"/>
                        <a:t>TOTAL</a:t>
                      </a:r>
                      <a:r>
                        <a:rPr lang="es-ES_tradnl" baseline="0" dirty="0" smtClean="0"/>
                        <a:t> EJECUTADO</a:t>
                      </a:r>
                      <a:endParaRPr lang="es-ES_tradnl" dirty="0"/>
                    </a:p>
                  </a:txBody>
                  <a:tcPr anchor="ctr"/>
                </a:tc>
              </a:tr>
              <a:tr h="301818">
                <a:tc vMerge="1">
                  <a:txBody>
                    <a:bodyPr/>
                    <a:lstStyle/>
                    <a:p>
                      <a:pPr algn="ctr"/>
                      <a:endParaRPr lang="es-ES_tradnl" sz="1400" dirty="0"/>
                    </a:p>
                  </a:txBody>
                  <a:tcPr anchor="ctr"/>
                </a:tc>
                <a:tc vMerge="1">
                  <a:txBody>
                    <a:bodyPr/>
                    <a:lstStyle/>
                    <a:p>
                      <a:pPr algn="ctr"/>
                      <a:endParaRPr lang="es-ES_tradnl" sz="1400" dirty="0"/>
                    </a:p>
                  </a:txBody>
                  <a:tcPr anchor="ctr"/>
                </a:tc>
                <a:tc>
                  <a:txBody>
                    <a:bodyPr/>
                    <a:lstStyle/>
                    <a:p>
                      <a:pPr algn="ctr"/>
                      <a:r>
                        <a:rPr lang="es-ES_tradnl" sz="1400" dirty="0" smtClean="0"/>
                        <a:t>FUNCIONAMIENTO</a:t>
                      </a:r>
                      <a:endParaRPr lang="es-ES_tradnl" sz="1400" b="1" dirty="0">
                        <a:solidFill>
                          <a:schemeClr val="bg1"/>
                        </a:solidFill>
                      </a:endParaRPr>
                    </a:p>
                  </a:txBody>
                  <a:tcPr anchor="ctr"/>
                </a:tc>
                <a:tc>
                  <a:txBody>
                    <a:bodyPr/>
                    <a:lstStyle/>
                    <a:p>
                      <a:pPr algn="ctr"/>
                      <a:r>
                        <a:rPr lang="es-ES_tradnl" sz="1400" dirty="0" smtClean="0"/>
                        <a:t>INVERSI</a:t>
                      </a:r>
                      <a:r>
                        <a:rPr lang="es-ES" sz="1400" dirty="0" smtClean="0"/>
                        <a:t>ÓN</a:t>
                      </a:r>
                      <a:endParaRPr lang="es-ES_tradnl" sz="1400" b="1" dirty="0">
                        <a:solidFill>
                          <a:schemeClr val="bg1"/>
                        </a:solidFill>
                      </a:endParaRPr>
                    </a:p>
                  </a:txBody>
                  <a:tcPr anchor="ctr"/>
                </a:tc>
                <a:tc>
                  <a:txBody>
                    <a:bodyPr/>
                    <a:lstStyle/>
                    <a:p>
                      <a:pPr algn="ctr"/>
                      <a:r>
                        <a:rPr lang="es-ES_tradnl" sz="1400" dirty="0" smtClean="0"/>
                        <a:t>%</a:t>
                      </a:r>
                      <a:endParaRPr lang="es-ES_tradnl" sz="1400" b="1" dirty="0">
                        <a:solidFill>
                          <a:schemeClr val="bg1"/>
                        </a:solidFill>
                      </a:endParaRPr>
                    </a:p>
                  </a:txBody>
                  <a:tcPr anchor="ctr"/>
                </a:tc>
              </a:tr>
              <a:tr h="332199">
                <a:tc>
                  <a:txBody>
                    <a:bodyPr/>
                    <a:lstStyle/>
                    <a:p>
                      <a:pPr algn="ctr"/>
                      <a:r>
                        <a:rPr lang="es-ES_tradnl" sz="1700" dirty="0" smtClean="0"/>
                        <a:t>INGRESOS CORRIENTES</a:t>
                      </a:r>
                      <a:endParaRPr lang="es-ES_tradnl" sz="1700" dirty="0"/>
                    </a:p>
                  </a:txBody>
                  <a:tcPr/>
                </a:tc>
                <a:tc>
                  <a:txBody>
                    <a:bodyPr/>
                    <a:lstStyle/>
                    <a:p>
                      <a:pPr algn="ctr"/>
                      <a:endParaRPr lang="es-ES_tradnl" sz="1700" b="1" dirty="0"/>
                    </a:p>
                  </a:txBody>
                  <a:tcPr/>
                </a:tc>
                <a:tc>
                  <a:txBody>
                    <a:bodyPr/>
                    <a:lstStyle/>
                    <a:p>
                      <a:pPr algn="ctr"/>
                      <a:endParaRPr lang="es-ES_tradnl" sz="1700" b="1" dirty="0"/>
                    </a:p>
                  </a:txBody>
                  <a:tcPr/>
                </a:tc>
                <a:tc>
                  <a:txBody>
                    <a:bodyPr/>
                    <a:lstStyle/>
                    <a:p>
                      <a:pPr algn="ctr"/>
                      <a:endParaRPr lang="es-ES_tradnl" sz="1700" b="1" dirty="0"/>
                    </a:p>
                  </a:txBody>
                  <a:tcPr/>
                </a:tc>
                <a:tc>
                  <a:txBody>
                    <a:bodyPr/>
                    <a:lstStyle/>
                    <a:p>
                      <a:pPr algn="ctr"/>
                      <a:endParaRPr lang="es-ES_tradnl" sz="1700" b="1" dirty="0"/>
                    </a:p>
                  </a:txBody>
                  <a:tcPr/>
                </a:tc>
              </a:tr>
              <a:tr h="332199">
                <a:tc>
                  <a:txBody>
                    <a:bodyPr/>
                    <a:lstStyle/>
                    <a:p>
                      <a:pPr algn="l"/>
                      <a:r>
                        <a:rPr lang="es-ES_tradnl" sz="1700" dirty="0" smtClean="0"/>
                        <a:t>Ingresos Tributarios</a:t>
                      </a:r>
                      <a:endParaRPr lang="es-ES_tradnl" sz="1700" dirty="0"/>
                    </a:p>
                  </a:txBody>
                  <a:tcPr/>
                </a:tc>
                <a:tc>
                  <a:txBody>
                    <a:bodyPr/>
                    <a:lstStyle/>
                    <a:p>
                      <a:pPr algn="ctr"/>
                      <a:endParaRPr lang="es-ES_tradnl" sz="1700" dirty="0"/>
                    </a:p>
                  </a:txBody>
                  <a:tcPr/>
                </a:tc>
                <a:tc>
                  <a:txBody>
                    <a:bodyPr/>
                    <a:lstStyle/>
                    <a:p>
                      <a:pPr algn="ctr"/>
                      <a:endParaRPr lang="es-ES_tradnl" sz="1700" dirty="0"/>
                    </a:p>
                  </a:txBody>
                  <a:tcPr/>
                </a:tc>
                <a:tc>
                  <a:txBody>
                    <a:bodyPr/>
                    <a:lstStyle/>
                    <a:p>
                      <a:pPr algn="ctr"/>
                      <a:endParaRPr lang="es-ES_tradnl" sz="1700" dirty="0"/>
                    </a:p>
                  </a:txBody>
                  <a:tcPr/>
                </a:tc>
                <a:tc>
                  <a:txBody>
                    <a:bodyPr/>
                    <a:lstStyle/>
                    <a:p>
                      <a:pPr algn="ctr"/>
                      <a:endParaRPr lang="es-ES_tradnl" sz="1700" dirty="0"/>
                    </a:p>
                  </a:txBody>
                  <a:tcPr/>
                </a:tc>
              </a:tr>
              <a:tr h="332199">
                <a:tc>
                  <a:txBody>
                    <a:bodyPr/>
                    <a:lstStyle/>
                    <a:p>
                      <a:pPr algn="l"/>
                      <a:r>
                        <a:rPr lang="es-ES_tradnl" sz="1700" dirty="0" smtClean="0"/>
                        <a:t>Ingresos no tributarios</a:t>
                      </a:r>
                    </a:p>
                  </a:txBody>
                  <a:tcPr/>
                </a:tc>
                <a:tc>
                  <a:txBody>
                    <a:bodyPr/>
                    <a:lstStyle/>
                    <a:p>
                      <a:pPr algn="ctr"/>
                      <a:endParaRPr lang="es-ES_tradnl" sz="1700" dirty="0"/>
                    </a:p>
                  </a:txBody>
                  <a:tcPr/>
                </a:tc>
                <a:tc>
                  <a:txBody>
                    <a:bodyPr/>
                    <a:lstStyle/>
                    <a:p>
                      <a:pPr algn="ctr"/>
                      <a:endParaRPr lang="es-ES_tradnl" sz="1700" dirty="0"/>
                    </a:p>
                  </a:txBody>
                  <a:tcPr/>
                </a:tc>
                <a:tc>
                  <a:txBody>
                    <a:bodyPr/>
                    <a:lstStyle/>
                    <a:p>
                      <a:pPr algn="ctr"/>
                      <a:endParaRPr lang="es-ES_tradnl" sz="1700" dirty="0"/>
                    </a:p>
                  </a:txBody>
                  <a:tcPr/>
                </a:tc>
                <a:tc>
                  <a:txBody>
                    <a:bodyPr/>
                    <a:lstStyle/>
                    <a:p>
                      <a:pPr algn="ctr"/>
                      <a:endParaRPr lang="es-ES_tradnl" sz="1700" dirty="0"/>
                    </a:p>
                  </a:txBody>
                  <a:tcPr/>
                </a:tc>
              </a:tr>
              <a:tr h="683260">
                <a:tc>
                  <a:txBody>
                    <a:bodyPr/>
                    <a:lstStyle/>
                    <a:p>
                      <a:pPr algn="l"/>
                      <a:r>
                        <a:rPr lang="es-ES_tradnl" sz="1700" dirty="0" smtClean="0"/>
                        <a:t>Venta de bienes y servicios de la administración</a:t>
                      </a:r>
                      <a:r>
                        <a:rPr lang="es-ES" sz="1700" baseline="0" dirty="0" smtClean="0"/>
                        <a:t> pública</a:t>
                      </a:r>
                      <a:endParaRPr lang="es-ES_tradnl" sz="1700" dirty="0"/>
                    </a:p>
                  </a:txBody>
                  <a:tcPr/>
                </a:tc>
                <a:tc>
                  <a:txBody>
                    <a:bodyPr/>
                    <a:lstStyle/>
                    <a:p>
                      <a:pPr algn="ctr"/>
                      <a:endParaRPr lang="es-ES_tradnl" sz="1700" dirty="0"/>
                    </a:p>
                  </a:txBody>
                  <a:tcPr/>
                </a:tc>
                <a:tc>
                  <a:txBody>
                    <a:bodyPr/>
                    <a:lstStyle/>
                    <a:p>
                      <a:pPr algn="ctr"/>
                      <a:endParaRPr lang="es-ES_tradnl" sz="1700" dirty="0"/>
                    </a:p>
                  </a:txBody>
                  <a:tcPr/>
                </a:tc>
                <a:tc>
                  <a:txBody>
                    <a:bodyPr/>
                    <a:lstStyle/>
                    <a:p>
                      <a:pPr algn="ctr"/>
                      <a:endParaRPr lang="es-ES_tradnl" sz="1700" dirty="0"/>
                    </a:p>
                  </a:txBody>
                  <a:tcPr/>
                </a:tc>
                <a:tc>
                  <a:txBody>
                    <a:bodyPr/>
                    <a:lstStyle/>
                    <a:p>
                      <a:pPr algn="ctr"/>
                      <a:endParaRPr lang="es-ES_tradnl" sz="1700" dirty="0"/>
                    </a:p>
                  </a:txBody>
                  <a:tcPr/>
                </a:tc>
              </a:tr>
              <a:tr h="332199">
                <a:tc>
                  <a:txBody>
                    <a:bodyPr/>
                    <a:lstStyle/>
                    <a:p>
                      <a:pPr algn="l"/>
                      <a:r>
                        <a:rPr lang="es-ES_tradnl" sz="1700" dirty="0" smtClean="0"/>
                        <a:t>Ingresos de </a:t>
                      </a:r>
                      <a:r>
                        <a:rPr lang="es-ES_tradnl" sz="1700" dirty="0" err="1" smtClean="0"/>
                        <a:t>operaci</a:t>
                      </a:r>
                      <a:r>
                        <a:rPr lang="es-ES" sz="1700" dirty="0" err="1" smtClean="0"/>
                        <a:t>ón</a:t>
                      </a:r>
                      <a:endParaRPr lang="es-ES_tradnl" sz="1700" dirty="0"/>
                    </a:p>
                  </a:txBody>
                  <a:tcPr/>
                </a:tc>
                <a:tc>
                  <a:txBody>
                    <a:bodyPr/>
                    <a:lstStyle/>
                    <a:p>
                      <a:pPr algn="ctr"/>
                      <a:endParaRPr lang="es-ES_tradnl" sz="1700" dirty="0"/>
                    </a:p>
                  </a:txBody>
                  <a:tcPr/>
                </a:tc>
                <a:tc>
                  <a:txBody>
                    <a:bodyPr/>
                    <a:lstStyle/>
                    <a:p>
                      <a:pPr algn="ctr"/>
                      <a:endParaRPr lang="es-ES_tradnl" sz="1700" dirty="0"/>
                    </a:p>
                  </a:txBody>
                  <a:tcPr/>
                </a:tc>
                <a:tc>
                  <a:txBody>
                    <a:bodyPr/>
                    <a:lstStyle/>
                    <a:p>
                      <a:pPr algn="ctr"/>
                      <a:endParaRPr lang="es-ES_tradnl" sz="1700"/>
                    </a:p>
                  </a:txBody>
                  <a:tcPr/>
                </a:tc>
                <a:tc>
                  <a:txBody>
                    <a:bodyPr/>
                    <a:lstStyle/>
                    <a:p>
                      <a:pPr algn="ctr"/>
                      <a:endParaRPr lang="es-ES_tradnl" sz="1700" dirty="0"/>
                    </a:p>
                  </a:txBody>
                  <a:tcPr/>
                </a:tc>
              </a:tr>
              <a:tr h="332199">
                <a:tc>
                  <a:txBody>
                    <a:bodyPr/>
                    <a:lstStyle/>
                    <a:p>
                      <a:pPr algn="l"/>
                      <a:r>
                        <a:rPr lang="es-ES_tradnl" sz="1700" dirty="0" smtClean="0"/>
                        <a:t>Rentas de la propiedad</a:t>
                      </a:r>
                      <a:endParaRPr lang="es-ES_tradnl" sz="1700" dirty="0"/>
                    </a:p>
                  </a:txBody>
                  <a:tcPr/>
                </a:tc>
                <a:tc>
                  <a:txBody>
                    <a:bodyPr/>
                    <a:lstStyle/>
                    <a:p>
                      <a:pPr algn="ctr"/>
                      <a:endParaRPr lang="es-ES_tradnl" sz="1700" dirty="0"/>
                    </a:p>
                  </a:txBody>
                  <a:tcPr/>
                </a:tc>
                <a:tc>
                  <a:txBody>
                    <a:bodyPr/>
                    <a:lstStyle/>
                    <a:p>
                      <a:pPr algn="ctr"/>
                      <a:endParaRPr lang="es-ES_tradnl" sz="1700" dirty="0"/>
                    </a:p>
                  </a:txBody>
                  <a:tcPr/>
                </a:tc>
                <a:tc>
                  <a:txBody>
                    <a:bodyPr/>
                    <a:lstStyle/>
                    <a:p>
                      <a:pPr algn="ctr"/>
                      <a:endParaRPr lang="es-ES_tradnl" sz="1700" dirty="0"/>
                    </a:p>
                  </a:txBody>
                  <a:tcPr/>
                </a:tc>
                <a:tc>
                  <a:txBody>
                    <a:bodyPr/>
                    <a:lstStyle/>
                    <a:p>
                      <a:pPr algn="ctr"/>
                      <a:endParaRPr lang="es-ES_tradnl" sz="1700" dirty="0"/>
                    </a:p>
                  </a:txBody>
                  <a:tcPr/>
                </a:tc>
              </a:tr>
              <a:tr h="581349">
                <a:tc>
                  <a:txBody>
                    <a:bodyPr/>
                    <a:lstStyle/>
                    <a:p>
                      <a:pPr algn="l"/>
                      <a:r>
                        <a:rPr lang="es-ES_tradnl" sz="1700" dirty="0" smtClean="0"/>
                        <a:t>Transferencias corrientes</a:t>
                      </a:r>
                      <a:endParaRPr lang="es-ES_tradnl" sz="1700" dirty="0"/>
                    </a:p>
                  </a:txBody>
                  <a:tcPr/>
                </a:tc>
                <a:tc>
                  <a:txBody>
                    <a:bodyPr/>
                    <a:lstStyle/>
                    <a:p>
                      <a:pPr algn="ctr"/>
                      <a:endParaRPr lang="es-ES_tradnl" sz="1700" dirty="0"/>
                    </a:p>
                  </a:txBody>
                  <a:tcPr/>
                </a:tc>
                <a:tc>
                  <a:txBody>
                    <a:bodyPr/>
                    <a:lstStyle/>
                    <a:p>
                      <a:pPr algn="ctr"/>
                      <a:endParaRPr lang="es-ES_tradnl" sz="1700" dirty="0"/>
                    </a:p>
                  </a:txBody>
                  <a:tcPr/>
                </a:tc>
                <a:tc>
                  <a:txBody>
                    <a:bodyPr/>
                    <a:lstStyle/>
                    <a:p>
                      <a:pPr algn="ctr"/>
                      <a:endParaRPr lang="es-ES_tradnl" sz="1700" dirty="0"/>
                    </a:p>
                  </a:txBody>
                  <a:tcPr/>
                </a:tc>
                <a:tc>
                  <a:txBody>
                    <a:bodyPr/>
                    <a:lstStyle/>
                    <a:p>
                      <a:pPr algn="ctr"/>
                      <a:endParaRPr lang="es-ES_tradnl" sz="1700" dirty="0"/>
                    </a:p>
                  </a:txBody>
                  <a:tcPr/>
                </a:tc>
              </a:tr>
              <a:tr h="581349">
                <a:tc>
                  <a:txBody>
                    <a:bodyPr/>
                    <a:lstStyle/>
                    <a:p>
                      <a:pPr algn="ctr"/>
                      <a:r>
                        <a:rPr lang="es-ES_tradnl" sz="1700" dirty="0" smtClean="0"/>
                        <a:t>RECURSOS PROPIOS DE CAPITAL</a:t>
                      </a:r>
                      <a:endParaRPr lang="es-ES_tradnl" sz="1700" dirty="0"/>
                    </a:p>
                  </a:txBody>
                  <a:tcPr/>
                </a:tc>
                <a:tc>
                  <a:txBody>
                    <a:bodyPr/>
                    <a:lstStyle/>
                    <a:p>
                      <a:pPr algn="ctr"/>
                      <a:endParaRPr lang="es-ES_tradnl" sz="1700" b="1" dirty="0"/>
                    </a:p>
                  </a:txBody>
                  <a:tcPr/>
                </a:tc>
                <a:tc>
                  <a:txBody>
                    <a:bodyPr/>
                    <a:lstStyle/>
                    <a:p>
                      <a:pPr algn="ctr"/>
                      <a:endParaRPr lang="es-ES_tradnl" sz="1700" dirty="0"/>
                    </a:p>
                  </a:txBody>
                  <a:tcPr/>
                </a:tc>
                <a:tc>
                  <a:txBody>
                    <a:bodyPr/>
                    <a:lstStyle/>
                    <a:p>
                      <a:pPr algn="ctr"/>
                      <a:endParaRPr lang="es-ES_tradnl" sz="1700" b="1" dirty="0"/>
                    </a:p>
                  </a:txBody>
                  <a:tcPr/>
                </a:tc>
                <a:tc>
                  <a:txBody>
                    <a:bodyPr/>
                    <a:lstStyle/>
                    <a:p>
                      <a:pPr algn="ctr"/>
                      <a:endParaRPr lang="es-ES_tradnl" sz="1700" b="1" dirty="0"/>
                    </a:p>
                  </a:txBody>
                  <a:tcPr/>
                </a:tc>
              </a:tr>
              <a:tr h="581349">
                <a:tc>
                  <a:txBody>
                    <a:bodyPr/>
                    <a:lstStyle/>
                    <a:p>
                      <a:r>
                        <a:rPr lang="es-ES_tradnl" sz="1700" dirty="0" smtClean="0"/>
                        <a:t>Transferencias de Capital</a:t>
                      </a:r>
                      <a:endParaRPr lang="es-ES_tradnl" sz="1700" dirty="0"/>
                    </a:p>
                  </a:txBody>
                  <a:tcPr/>
                </a:tc>
                <a:tc>
                  <a:txBody>
                    <a:bodyPr/>
                    <a:lstStyle/>
                    <a:p>
                      <a:pPr algn="ctr"/>
                      <a:endParaRPr lang="es-ES_tradnl" sz="1700" dirty="0"/>
                    </a:p>
                  </a:txBody>
                  <a:tcPr/>
                </a:tc>
                <a:tc>
                  <a:txBody>
                    <a:bodyPr/>
                    <a:lstStyle/>
                    <a:p>
                      <a:pPr algn="ctr"/>
                      <a:endParaRPr lang="es-ES_tradnl" sz="1700" dirty="0"/>
                    </a:p>
                  </a:txBody>
                  <a:tcPr/>
                </a:tc>
                <a:tc>
                  <a:txBody>
                    <a:bodyPr/>
                    <a:lstStyle/>
                    <a:p>
                      <a:pPr algn="ctr"/>
                      <a:endParaRPr lang="es-ES_tradnl" sz="1700" dirty="0"/>
                    </a:p>
                  </a:txBody>
                  <a:tcPr/>
                </a:tc>
                <a:tc>
                  <a:txBody>
                    <a:bodyPr/>
                    <a:lstStyle/>
                    <a:p>
                      <a:pPr algn="ctr"/>
                      <a:endParaRPr lang="es-ES_tradnl" sz="1700" dirty="0"/>
                    </a:p>
                  </a:txBody>
                  <a:tcPr/>
                </a:tc>
              </a:tr>
              <a:tr h="332199">
                <a:tc>
                  <a:txBody>
                    <a:bodyPr/>
                    <a:lstStyle/>
                    <a:p>
                      <a:pPr algn="ctr"/>
                      <a:r>
                        <a:rPr lang="es-ES_tradnl" sz="1700" dirty="0" smtClean="0"/>
                        <a:t>ENDEUDAMIENTO P</a:t>
                      </a:r>
                      <a:r>
                        <a:rPr lang="es-ES" sz="1700" dirty="0" smtClean="0"/>
                        <a:t>ÚBLICO INTERNO</a:t>
                      </a:r>
                      <a:endParaRPr lang="es-ES_tradnl" sz="1700" dirty="0"/>
                    </a:p>
                  </a:txBody>
                  <a:tcPr/>
                </a:tc>
                <a:tc>
                  <a:txBody>
                    <a:bodyPr/>
                    <a:lstStyle/>
                    <a:p>
                      <a:pPr algn="ctr"/>
                      <a:endParaRPr lang="es-ES_tradnl" sz="1700" b="1" dirty="0"/>
                    </a:p>
                  </a:txBody>
                  <a:tcPr/>
                </a:tc>
                <a:tc>
                  <a:txBody>
                    <a:bodyPr/>
                    <a:lstStyle/>
                    <a:p>
                      <a:pPr algn="ctr"/>
                      <a:endParaRPr lang="es-ES_tradnl" sz="1700"/>
                    </a:p>
                  </a:txBody>
                  <a:tcPr/>
                </a:tc>
                <a:tc>
                  <a:txBody>
                    <a:bodyPr/>
                    <a:lstStyle/>
                    <a:p>
                      <a:pPr algn="ctr"/>
                      <a:endParaRPr lang="es-ES_tradnl" sz="1700" b="1"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s-ES_tradnl" sz="1700" b="1" dirty="0" smtClean="0"/>
                    </a:p>
                  </a:txBody>
                  <a:tcPr/>
                </a:tc>
              </a:tr>
              <a:tr h="581349">
                <a:tc>
                  <a:txBody>
                    <a:bodyPr/>
                    <a:lstStyle/>
                    <a:p>
                      <a:r>
                        <a:rPr lang="es-ES_tradnl" sz="1700" dirty="0" smtClean="0"/>
                        <a:t>Endeudamiento p</a:t>
                      </a:r>
                      <a:r>
                        <a:rPr lang="es-ES" sz="1700" dirty="0" err="1" smtClean="0"/>
                        <a:t>úblico</a:t>
                      </a:r>
                      <a:r>
                        <a:rPr lang="es-ES" sz="1700" baseline="0" dirty="0" smtClean="0"/>
                        <a:t> interno</a:t>
                      </a:r>
                      <a:endParaRPr lang="es-ES_tradnl" sz="17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s-ES_tradnl" sz="1700" dirty="0" smtClean="0"/>
                    </a:p>
                  </a:txBody>
                  <a:tcPr/>
                </a:tc>
                <a:tc>
                  <a:txBody>
                    <a:bodyPr/>
                    <a:lstStyle/>
                    <a:p>
                      <a:pPr algn="ctr"/>
                      <a:endParaRPr lang="es-ES_tradnl" sz="1700"/>
                    </a:p>
                  </a:txBody>
                  <a:tcPr/>
                </a:tc>
                <a:tc>
                  <a:txBody>
                    <a:bodyPr/>
                    <a:lstStyle/>
                    <a:p>
                      <a:pPr algn="ctr"/>
                      <a:endParaRPr lang="es-ES_tradnl" sz="1700" dirty="0"/>
                    </a:p>
                  </a:txBody>
                  <a:tcPr/>
                </a:tc>
                <a:tc>
                  <a:txBody>
                    <a:bodyPr/>
                    <a:lstStyle/>
                    <a:p>
                      <a:pPr algn="ctr"/>
                      <a:endParaRPr lang="es-ES_tradnl" sz="1700" dirty="0"/>
                    </a:p>
                  </a:txBody>
                  <a:tcPr/>
                </a:tc>
              </a:tr>
              <a:tr h="520944">
                <a:tc>
                  <a:txBody>
                    <a:bodyPr/>
                    <a:lstStyle/>
                    <a:p>
                      <a:pPr algn="ctr"/>
                      <a:r>
                        <a:rPr lang="es-ES_tradnl" sz="1700" dirty="0" smtClean="0"/>
                        <a:t>TOTAL INGRESOS</a:t>
                      </a:r>
                      <a:endParaRPr lang="es-ES_tradnl" sz="1700" b="1" dirty="0">
                        <a:solidFill>
                          <a:schemeClr val="bg1"/>
                        </a:solidFill>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s-ES_tradnl" sz="1700" b="1" dirty="0" smtClean="0">
                        <a:solidFill>
                          <a:schemeClr val="bg1"/>
                        </a:solidFill>
                      </a:endParaRPr>
                    </a:p>
                  </a:txBody>
                  <a:tcPr anchor="ctr"/>
                </a:tc>
                <a:tc>
                  <a:txBody>
                    <a:bodyPr/>
                    <a:lstStyle/>
                    <a:p>
                      <a:pPr algn="ctr"/>
                      <a:endParaRPr lang="es-ES_tradnl" sz="1700" b="1" dirty="0">
                        <a:solidFill>
                          <a:schemeClr val="bg1"/>
                        </a:solidFill>
                      </a:endParaRPr>
                    </a:p>
                  </a:txBody>
                  <a:tcPr anchor="ctr"/>
                </a:tc>
                <a:tc>
                  <a:txBody>
                    <a:bodyPr/>
                    <a:lstStyle/>
                    <a:p>
                      <a:pPr algn="ctr"/>
                      <a:endParaRPr lang="es-ES_tradnl" sz="1700" b="1" dirty="0">
                        <a:solidFill>
                          <a:schemeClr val="bg1"/>
                        </a:solidFill>
                      </a:endParaRPr>
                    </a:p>
                  </a:txBody>
                  <a:tcPr anchor="ctr"/>
                </a:tc>
                <a:tc>
                  <a:txBody>
                    <a:bodyPr/>
                    <a:lstStyle/>
                    <a:p>
                      <a:pPr algn="ctr"/>
                      <a:endParaRPr lang="es-ES_tradnl" sz="1700" b="1" dirty="0">
                        <a:solidFill>
                          <a:schemeClr val="bg1"/>
                        </a:solidFill>
                      </a:endParaRPr>
                    </a:p>
                  </a:txBody>
                  <a:tcPr anchor="ctr"/>
                </a:tc>
              </a:tr>
            </a:tbl>
          </a:graphicData>
        </a:graphic>
      </p:graphicFrame>
      <p:sp>
        <p:nvSpPr>
          <p:cNvPr id="4" name="CuadroTexto 3"/>
          <p:cNvSpPr txBox="1"/>
          <p:nvPr/>
        </p:nvSpPr>
        <p:spPr>
          <a:xfrm>
            <a:off x="8231157" y="6488668"/>
            <a:ext cx="301686" cy="369332"/>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lstStyle/>
          <a:p>
            <a:r>
              <a:rPr lang="es-ES_tradnl" dirty="0"/>
              <a:t>4</a:t>
            </a:r>
          </a:p>
        </p:txBody>
      </p:sp>
    </p:spTree>
    <p:extLst>
      <p:ext uri="{BB962C8B-B14F-4D97-AF65-F5344CB8AC3E}">
        <p14:creationId xmlns:p14="http://schemas.microsoft.com/office/powerpoint/2010/main" val="181729572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dirty="0" smtClean="0"/>
              <a:t>EJEMPLO</a:t>
            </a:r>
            <a:endParaRPr lang="es-ES_tradnl" dirty="0"/>
          </a:p>
        </p:txBody>
      </p:sp>
      <p:pic>
        <p:nvPicPr>
          <p:cNvPr id="4" name="Imagen 3"/>
          <p:cNvPicPr>
            <a:picLocks noChangeAspect="1"/>
          </p:cNvPicPr>
          <p:nvPr/>
        </p:nvPicPr>
        <p:blipFill>
          <a:blip r:embed="rId2"/>
          <a:stretch>
            <a:fillRect/>
          </a:stretch>
        </p:blipFill>
        <p:spPr>
          <a:xfrm>
            <a:off x="3581400" y="3962400"/>
            <a:ext cx="4305300" cy="2463800"/>
          </a:xfrm>
          <a:prstGeom prst="rect">
            <a:avLst/>
          </a:prstGeom>
        </p:spPr>
      </p:pic>
    </p:spTree>
    <p:extLst>
      <p:ext uri="{BB962C8B-B14F-4D97-AF65-F5344CB8AC3E}">
        <p14:creationId xmlns:p14="http://schemas.microsoft.com/office/powerpoint/2010/main" val="188944424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685800" y="4800600"/>
            <a:ext cx="7772400" cy="1362075"/>
          </a:xfrm>
        </p:spPr>
        <p:txBody>
          <a:bodyPr>
            <a:normAutofit/>
          </a:bodyPr>
          <a:lstStyle/>
          <a:p>
            <a:r>
              <a:rPr lang="es-ES_tradnl" dirty="0" smtClean="0"/>
              <a:t>II. ¿</a:t>
            </a:r>
            <a:r>
              <a:rPr lang="es-ES" dirty="0" smtClean="0"/>
              <a:t>EN QUÉ SE GASTÓ?</a:t>
            </a:r>
            <a:r>
              <a:rPr lang="es-ES" dirty="0"/>
              <a:t/>
            </a:r>
            <a:br>
              <a:rPr lang="es-ES" dirty="0"/>
            </a:br>
            <a:endParaRPr lang="es-ES_tradnl" dirty="0"/>
          </a:p>
        </p:txBody>
      </p:sp>
      <p:sp>
        <p:nvSpPr>
          <p:cNvPr id="3" name="CuadroTexto 2"/>
          <p:cNvSpPr txBox="1"/>
          <p:nvPr/>
        </p:nvSpPr>
        <p:spPr>
          <a:xfrm>
            <a:off x="8231157" y="6488668"/>
            <a:ext cx="301686" cy="369332"/>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lstStyle/>
          <a:p>
            <a:r>
              <a:rPr lang="es-ES_tradnl" dirty="0"/>
              <a:t>5</a:t>
            </a:r>
          </a:p>
        </p:txBody>
      </p:sp>
    </p:spTree>
    <p:extLst>
      <p:ext uri="{BB962C8B-B14F-4D97-AF65-F5344CB8AC3E}">
        <p14:creationId xmlns:p14="http://schemas.microsoft.com/office/powerpoint/2010/main" val="177678882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66700" y="271462"/>
            <a:ext cx="8001000" cy="1271587"/>
          </a:xfrm>
        </p:spPr>
        <p:txBody>
          <a:bodyPr>
            <a:noAutofit/>
          </a:bodyPr>
          <a:lstStyle/>
          <a:p>
            <a:pPr algn="ctr"/>
            <a:r>
              <a:rPr lang="es-ES_tradnl" dirty="0" smtClean="0"/>
              <a:t>RESULTADO 1:</a:t>
            </a:r>
            <a:br>
              <a:rPr lang="es-ES_tradnl" dirty="0" smtClean="0"/>
            </a:br>
            <a:r>
              <a:rPr lang="es-ES_tradnl" dirty="0" err="1" smtClean="0"/>
              <a:t>Aqu</a:t>
            </a:r>
            <a:r>
              <a:rPr lang="es-ES" dirty="0" smtClean="0"/>
              <a:t>í se </a:t>
            </a:r>
            <a:r>
              <a:rPr lang="es-ES" dirty="0" err="1" smtClean="0"/>
              <a:t>desribe</a:t>
            </a:r>
            <a:r>
              <a:rPr lang="es-ES" dirty="0" smtClean="0"/>
              <a:t> cada resultado exactamente como lo describe el Plan Operativo Anual de la Municipalidad. </a:t>
            </a:r>
            <a:endParaRPr lang="es-ES_tradnl" dirty="0"/>
          </a:p>
        </p:txBody>
      </p:sp>
      <p:graphicFrame>
        <p:nvGraphicFramePr>
          <p:cNvPr id="12" name="Marcador de imagen 11"/>
          <p:cNvGraphicFramePr>
            <a:graphicFrameLocks noGrp="1"/>
          </p:cNvGraphicFramePr>
          <p:nvPr>
            <p:ph type="pic" idx="1"/>
          </p:nvPr>
        </p:nvGraphicFramePr>
        <p:xfrm>
          <a:off x="304800" y="1692274"/>
          <a:ext cx="8001000" cy="44799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CuadroTexto 3"/>
          <p:cNvSpPr txBox="1"/>
          <p:nvPr/>
        </p:nvSpPr>
        <p:spPr>
          <a:xfrm>
            <a:off x="8231157" y="6488668"/>
            <a:ext cx="301686" cy="369332"/>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lstStyle/>
          <a:p>
            <a:r>
              <a:rPr lang="es-ES_tradnl" dirty="0"/>
              <a:t>6</a:t>
            </a:r>
          </a:p>
        </p:txBody>
      </p:sp>
    </p:spTree>
    <p:extLst>
      <p:ext uri="{BB962C8B-B14F-4D97-AF65-F5344CB8AC3E}">
        <p14:creationId xmlns:p14="http://schemas.microsoft.com/office/powerpoint/2010/main" val="152686640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28600" y="1447800"/>
            <a:ext cx="8123487" cy="4038600"/>
          </a:xfrm>
        </p:spPr>
        <p:txBody>
          <a:bodyPr>
            <a:noAutofit/>
          </a:bodyPr>
          <a:lstStyle/>
          <a:p>
            <a:r>
              <a:rPr lang="es-ES_tradnl" sz="3600" dirty="0" smtClean="0"/>
              <a:t>Avances PRODUCTO 1</a:t>
            </a:r>
            <a:br>
              <a:rPr lang="es-ES_tradnl" sz="3600" dirty="0" smtClean="0"/>
            </a:br>
            <a:r>
              <a:rPr lang="es-ES_tradnl" sz="2400" b="0" dirty="0" smtClean="0"/>
              <a:t>AQU</a:t>
            </a:r>
            <a:r>
              <a:rPr lang="es-ES" sz="2400" b="0" dirty="0" smtClean="0"/>
              <a:t>Í SE PRESENTAN IMÁGENES DEL ESTADO ACTUAL DE CADA OBRA EN EJECUCIÓN O DE LA PRESTACIÓN DE SERVICIOS PARA IMPLEMENTAR CADA PRODUCTO.</a:t>
            </a:r>
            <a:br>
              <a:rPr lang="es-ES" sz="2400" b="0" dirty="0" smtClean="0"/>
            </a:br>
            <a:r>
              <a:rPr lang="es-ES" sz="2400" b="0" dirty="0" smtClean="0"/>
              <a:t> SE PRESENTA UNA TABLA RESUMEN DE LA INFORMACIÓN SEGÚN MÁS RELEVANTE DEL PROYECTO, SEGÚN SE REGISTRA EN EL SNIP. EN LA GUÍA DE USUARIO SE INDICA LA INFORMACIÓN QUE DEBE COLOCARSE EN LA TABLA RESUMEN.</a:t>
            </a:r>
            <a:endParaRPr lang="es-ES_tradnl" sz="3600" dirty="0"/>
          </a:p>
        </p:txBody>
      </p:sp>
      <p:sp>
        <p:nvSpPr>
          <p:cNvPr id="3" name="CuadroTexto 2"/>
          <p:cNvSpPr txBox="1"/>
          <p:nvPr/>
        </p:nvSpPr>
        <p:spPr>
          <a:xfrm>
            <a:off x="8231157" y="6488668"/>
            <a:ext cx="301686" cy="369332"/>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lstStyle/>
          <a:p>
            <a:r>
              <a:rPr lang="es-ES_tradnl" dirty="0"/>
              <a:t>7</a:t>
            </a:r>
          </a:p>
        </p:txBody>
      </p:sp>
    </p:spTree>
    <p:extLst>
      <p:ext uri="{BB962C8B-B14F-4D97-AF65-F5344CB8AC3E}">
        <p14:creationId xmlns:p14="http://schemas.microsoft.com/office/powerpoint/2010/main" val="176150360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28600" y="1447800"/>
            <a:ext cx="8123487" cy="4038600"/>
          </a:xfrm>
        </p:spPr>
        <p:txBody>
          <a:bodyPr>
            <a:noAutofit/>
          </a:bodyPr>
          <a:lstStyle/>
          <a:p>
            <a:r>
              <a:rPr lang="es-ES_tradnl" sz="3600" dirty="0" smtClean="0"/>
              <a:t>Avances PRODUCTO 2</a:t>
            </a:r>
            <a:br>
              <a:rPr lang="es-ES_tradnl" sz="3600" dirty="0" smtClean="0"/>
            </a:br>
            <a:r>
              <a:rPr lang="es-ES_tradnl" sz="2400" b="0" dirty="0" smtClean="0"/>
              <a:t>AQU</a:t>
            </a:r>
            <a:r>
              <a:rPr lang="es-ES" sz="2400" b="0" dirty="0" smtClean="0"/>
              <a:t>Í SE PRESENTAN IMÁGENES DEL ESTADO ACTUAL DE CADA OBRA EN EJECUCIÓN O DE LA PRESTACIÓN DE SERVICIOS PARA IMPLEMENTAR CADA PRODUCTO.</a:t>
            </a:r>
            <a:br>
              <a:rPr lang="es-ES" sz="2400" b="0" dirty="0" smtClean="0"/>
            </a:br>
            <a:r>
              <a:rPr lang="es-ES" sz="2400" b="0" dirty="0" smtClean="0"/>
              <a:t> SE PRESENTA UNA TABLA RESUMEN DE LA INFORMACIÓN SEGÚN MÁS RELEVANTE DEL PROYECTO, SEGÚN SE REGISTRA EN EL SNIP. EN LA GUÍA DE USUARIO SE INDICA LA INFORMACIÓN QUE DEBE COLOCARSE EN LA TABLA RESUMEN.</a:t>
            </a:r>
            <a:endParaRPr lang="es-ES_tradnl" sz="3600" dirty="0"/>
          </a:p>
        </p:txBody>
      </p:sp>
      <p:sp>
        <p:nvSpPr>
          <p:cNvPr id="3" name="CuadroTexto 2"/>
          <p:cNvSpPr txBox="1"/>
          <p:nvPr/>
        </p:nvSpPr>
        <p:spPr>
          <a:xfrm>
            <a:off x="8231157" y="6488668"/>
            <a:ext cx="301686" cy="369332"/>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lstStyle/>
          <a:p>
            <a:r>
              <a:rPr lang="es-ES_tradnl" dirty="0"/>
              <a:t>8</a:t>
            </a:r>
          </a:p>
        </p:txBody>
      </p:sp>
    </p:spTree>
    <p:extLst>
      <p:ext uri="{BB962C8B-B14F-4D97-AF65-F5344CB8AC3E}">
        <p14:creationId xmlns:p14="http://schemas.microsoft.com/office/powerpoint/2010/main" val="174749604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28600" y="1447800"/>
            <a:ext cx="8123487" cy="4038600"/>
          </a:xfrm>
        </p:spPr>
        <p:txBody>
          <a:bodyPr>
            <a:noAutofit/>
          </a:bodyPr>
          <a:lstStyle/>
          <a:p>
            <a:r>
              <a:rPr lang="es-ES_tradnl" sz="3600" dirty="0" smtClean="0"/>
              <a:t>Avances PRODUCTO 3</a:t>
            </a:r>
            <a:br>
              <a:rPr lang="es-ES_tradnl" sz="3600" dirty="0" smtClean="0"/>
            </a:br>
            <a:r>
              <a:rPr lang="es-ES_tradnl" sz="2400" b="0" dirty="0" smtClean="0"/>
              <a:t>AQU</a:t>
            </a:r>
            <a:r>
              <a:rPr lang="es-ES" sz="2400" b="0" dirty="0" smtClean="0"/>
              <a:t>Í SE PRESENTAN IMÁGENES DEL ESTADO ACTUAL DE CADA OBRA EN EJECUCIÓN O DE LA PRESTACIÓN DE SERVICIOS PARA IMPLEMENTAR CADA PRODUCTO.</a:t>
            </a:r>
            <a:br>
              <a:rPr lang="es-ES" sz="2400" b="0" dirty="0" smtClean="0"/>
            </a:br>
            <a:r>
              <a:rPr lang="es-ES" sz="2400" b="0" dirty="0" smtClean="0"/>
              <a:t> SE PRESENTA UNA TABLA RESUMEN DE LA INFORMACIÓN SEGÚN MÁS RELEVANTE DEL PROYECTO, SEGÚN SE REGISTRA EN EL SNIP. EN LA GUÍA DE USUARIO SE INDICA LA INFORMACIÓN QUE DEBE COLOCARSE EN LA TABLA RESUMEN.</a:t>
            </a:r>
            <a:endParaRPr lang="es-ES_tradnl" sz="3600" dirty="0"/>
          </a:p>
        </p:txBody>
      </p:sp>
      <p:sp>
        <p:nvSpPr>
          <p:cNvPr id="3" name="CuadroTexto 2"/>
          <p:cNvSpPr txBox="1"/>
          <p:nvPr/>
        </p:nvSpPr>
        <p:spPr>
          <a:xfrm>
            <a:off x="8231157" y="6488668"/>
            <a:ext cx="301686" cy="369332"/>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lstStyle/>
          <a:p>
            <a:r>
              <a:rPr lang="es-ES_tradnl" dirty="0"/>
              <a:t>9</a:t>
            </a:r>
          </a:p>
        </p:txBody>
      </p:sp>
    </p:spTree>
    <p:extLst>
      <p:ext uri="{BB962C8B-B14F-4D97-AF65-F5344CB8AC3E}">
        <p14:creationId xmlns:p14="http://schemas.microsoft.com/office/powerpoint/2010/main" val="50685984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p:cNvSpPr txBox="1"/>
          <p:nvPr/>
        </p:nvSpPr>
        <p:spPr>
          <a:xfrm>
            <a:off x="228600" y="685800"/>
            <a:ext cx="7772400" cy="3046988"/>
          </a:xfrm>
          <a:prstGeom prst="rect">
            <a:avLst/>
          </a:prstGeom>
          <a:noFill/>
        </p:spPr>
        <p:txBody>
          <a:bodyPr wrap="square" rtlCol="0">
            <a:spAutoFit/>
          </a:bodyPr>
          <a:lstStyle/>
          <a:p>
            <a:pPr algn="ctr"/>
            <a:r>
              <a:rPr lang="es-ES" sz="3600" dirty="0" smtClean="0"/>
              <a:t>PRINCIPALES OBSTÁCULOS EN LA EJECUCIÓN DEL RESULTADO 1</a:t>
            </a:r>
            <a:endParaRPr lang="es-ES_tradnl" sz="3600" dirty="0" smtClean="0"/>
          </a:p>
          <a:p>
            <a:endParaRPr lang="es-ES_tradnl" sz="2400" dirty="0"/>
          </a:p>
          <a:p>
            <a:pPr marL="457200" indent="-457200">
              <a:buAutoNum type="arabicPeriod"/>
            </a:pPr>
            <a:r>
              <a:rPr lang="es-ES_tradnl" sz="2400" dirty="0" smtClean="0"/>
              <a:t>SE LISTAN LOS PRINCIPALES RETOS/PROBLEMAS PARA EJECUTAR CADA UNA DE LAS INTERVENCIONES/PRODUCTOS QUE RETRASAN LA ENTEGA DE BIENES Y SERVICIOS A LA POBLACI</a:t>
            </a:r>
            <a:r>
              <a:rPr lang="es-ES" sz="2400" dirty="0" smtClean="0"/>
              <a:t>ÓN</a:t>
            </a:r>
            <a:endParaRPr lang="es-ES_tradnl" sz="2400" dirty="0"/>
          </a:p>
        </p:txBody>
      </p:sp>
      <p:sp>
        <p:nvSpPr>
          <p:cNvPr id="3" name="CuadroTexto 2"/>
          <p:cNvSpPr txBox="1"/>
          <p:nvPr/>
        </p:nvSpPr>
        <p:spPr>
          <a:xfrm>
            <a:off x="8153400" y="6488668"/>
            <a:ext cx="418704" cy="369332"/>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lstStyle/>
          <a:p>
            <a:r>
              <a:rPr lang="es-ES_tradnl" dirty="0" smtClean="0"/>
              <a:t>10</a:t>
            </a:r>
            <a:endParaRPr lang="es-ES_tradnl" dirty="0"/>
          </a:p>
        </p:txBody>
      </p:sp>
    </p:spTree>
    <p:extLst>
      <p:ext uri="{BB962C8B-B14F-4D97-AF65-F5344CB8AC3E}">
        <p14:creationId xmlns:p14="http://schemas.microsoft.com/office/powerpoint/2010/main" val="23898517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533400" y="2209800"/>
            <a:ext cx="7772400" cy="1362075"/>
          </a:xfrm>
        </p:spPr>
        <p:txBody>
          <a:bodyPr>
            <a:normAutofit fontScale="90000"/>
          </a:bodyPr>
          <a:lstStyle/>
          <a:p>
            <a:pPr algn="ctr"/>
            <a:r>
              <a:rPr lang="es-ES" dirty="0" smtClean="0"/>
              <a:t>SESIÓN DE Preguntas, respuestas y comentarios DEL CIUDADANO AL AVANCE EN LA EJECUCIÓN DEL RESULTADO 1</a:t>
            </a:r>
            <a:endParaRPr lang="es-ES_tradnl" dirty="0"/>
          </a:p>
        </p:txBody>
      </p:sp>
      <p:sp>
        <p:nvSpPr>
          <p:cNvPr id="3" name="CuadroTexto 2"/>
          <p:cNvSpPr txBox="1"/>
          <p:nvPr/>
        </p:nvSpPr>
        <p:spPr>
          <a:xfrm>
            <a:off x="8153400" y="6488668"/>
            <a:ext cx="418704" cy="369332"/>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lstStyle/>
          <a:p>
            <a:r>
              <a:rPr lang="es-ES_tradnl" dirty="0" smtClean="0"/>
              <a:t>11</a:t>
            </a:r>
            <a:endParaRPr lang="es-ES_tradnl" dirty="0"/>
          </a:p>
        </p:txBody>
      </p:sp>
    </p:spTree>
    <p:extLst>
      <p:ext uri="{BB962C8B-B14F-4D97-AF65-F5344CB8AC3E}">
        <p14:creationId xmlns:p14="http://schemas.microsoft.com/office/powerpoint/2010/main" val="149828421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66700" y="271462"/>
            <a:ext cx="8001000" cy="1271587"/>
          </a:xfrm>
        </p:spPr>
        <p:txBody>
          <a:bodyPr>
            <a:noAutofit/>
          </a:bodyPr>
          <a:lstStyle/>
          <a:p>
            <a:pPr algn="ctr"/>
            <a:r>
              <a:rPr lang="es-ES_tradnl" dirty="0" smtClean="0"/>
              <a:t>RESULTADO 2:</a:t>
            </a:r>
            <a:br>
              <a:rPr lang="es-ES_tradnl" dirty="0" smtClean="0"/>
            </a:br>
            <a:r>
              <a:rPr lang="es-ES_tradnl" dirty="0" err="1" smtClean="0"/>
              <a:t>Aqu</a:t>
            </a:r>
            <a:r>
              <a:rPr lang="es-ES" dirty="0" smtClean="0"/>
              <a:t>í se </a:t>
            </a:r>
            <a:r>
              <a:rPr lang="es-ES" dirty="0" err="1" smtClean="0"/>
              <a:t>desribe</a:t>
            </a:r>
            <a:r>
              <a:rPr lang="es-ES" dirty="0" smtClean="0"/>
              <a:t> cada resultado exactamente como lo describe el Plan Operativo Anual de la Municipalidad. </a:t>
            </a:r>
            <a:endParaRPr lang="es-ES_tradnl" dirty="0"/>
          </a:p>
        </p:txBody>
      </p:sp>
      <p:graphicFrame>
        <p:nvGraphicFramePr>
          <p:cNvPr id="12" name="Marcador de imagen 11"/>
          <p:cNvGraphicFramePr>
            <a:graphicFrameLocks noGrp="1"/>
          </p:cNvGraphicFramePr>
          <p:nvPr>
            <p:ph type="pic" idx="1"/>
          </p:nvPr>
        </p:nvGraphicFramePr>
        <p:xfrm>
          <a:off x="304800" y="1692274"/>
          <a:ext cx="8001000" cy="44799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CuadroTexto 3"/>
          <p:cNvSpPr txBox="1"/>
          <p:nvPr/>
        </p:nvSpPr>
        <p:spPr>
          <a:xfrm>
            <a:off x="8153400" y="6488668"/>
            <a:ext cx="418704" cy="369332"/>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lstStyle/>
          <a:p>
            <a:r>
              <a:rPr lang="es-ES_tradnl" dirty="0" smtClean="0"/>
              <a:t>12</a:t>
            </a:r>
            <a:endParaRPr lang="es-ES_tradnl" dirty="0"/>
          </a:p>
        </p:txBody>
      </p:sp>
    </p:spTree>
    <p:extLst>
      <p:ext uri="{BB962C8B-B14F-4D97-AF65-F5344CB8AC3E}">
        <p14:creationId xmlns:p14="http://schemas.microsoft.com/office/powerpoint/2010/main" val="53634222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28600" y="1447800"/>
            <a:ext cx="8123487" cy="4038600"/>
          </a:xfrm>
        </p:spPr>
        <p:txBody>
          <a:bodyPr>
            <a:noAutofit/>
          </a:bodyPr>
          <a:lstStyle/>
          <a:p>
            <a:r>
              <a:rPr lang="es-ES_tradnl" sz="3600" dirty="0" smtClean="0"/>
              <a:t>Avances PRODUCTO 1</a:t>
            </a:r>
            <a:br>
              <a:rPr lang="es-ES_tradnl" sz="3600" dirty="0" smtClean="0"/>
            </a:br>
            <a:r>
              <a:rPr lang="es-ES_tradnl" sz="2400" b="0" dirty="0" smtClean="0"/>
              <a:t>AQU</a:t>
            </a:r>
            <a:r>
              <a:rPr lang="es-ES" sz="2400" b="0" dirty="0" smtClean="0"/>
              <a:t>Í SE PRESENTAN IMÁGENES DEL ESTADO ACTUAL DE CADA OBRA EN EJECUCIÓN O DE LA PRESTACIÓN DE SERVICIOS PARA IMPLEMENTAR CADA PRODUCTO.</a:t>
            </a:r>
            <a:br>
              <a:rPr lang="es-ES" sz="2400" b="0" dirty="0" smtClean="0"/>
            </a:br>
            <a:r>
              <a:rPr lang="es-ES" sz="2400" b="0" dirty="0" smtClean="0"/>
              <a:t> SE PRESENTA UNA TABLA RESUMEN DE LA INFORMACIÓN SEGÚN MÁS RELEVANTE DEL PROYECTO, SEGÚN SE REGISTRA EN EL SNIP. EN LA GUÍA DE USUARIO SE INDICA LA INFORMACIÓN QUE DEBE COLOCARSE EN LA TABLA RESUMEN.</a:t>
            </a:r>
            <a:endParaRPr lang="es-ES_tradnl" sz="3600" dirty="0"/>
          </a:p>
        </p:txBody>
      </p:sp>
      <p:sp>
        <p:nvSpPr>
          <p:cNvPr id="4" name="CuadroTexto 3"/>
          <p:cNvSpPr txBox="1"/>
          <p:nvPr/>
        </p:nvSpPr>
        <p:spPr>
          <a:xfrm>
            <a:off x="8153400" y="6488668"/>
            <a:ext cx="418704" cy="369332"/>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lstStyle/>
          <a:p>
            <a:r>
              <a:rPr lang="es-ES_tradnl" dirty="0" smtClean="0"/>
              <a:t>13</a:t>
            </a:r>
            <a:endParaRPr lang="es-ES_tradnl" dirty="0"/>
          </a:p>
        </p:txBody>
      </p:sp>
    </p:spTree>
    <p:extLst>
      <p:ext uri="{BB962C8B-B14F-4D97-AF65-F5344CB8AC3E}">
        <p14:creationId xmlns:p14="http://schemas.microsoft.com/office/powerpoint/2010/main" val="131489230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228600" y="1447800"/>
            <a:ext cx="8123487" cy="4038600"/>
          </a:xfrm>
        </p:spPr>
        <p:txBody>
          <a:bodyPr>
            <a:noAutofit/>
          </a:bodyPr>
          <a:lstStyle/>
          <a:p>
            <a:r>
              <a:rPr lang="es-ES_tradnl" sz="3600" dirty="0" smtClean="0"/>
              <a:t>Avances PRODUCTO 2</a:t>
            </a:r>
            <a:br>
              <a:rPr lang="es-ES_tradnl" sz="3600" dirty="0" smtClean="0"/>
            </a:br>
            <a:r>
              <a:rPr lang="es-ES_tradnl" sz="2400" b="0" dirty="0" smtClean="0"/>
              <a:t>AQU</a:t>
            </a:r>
            <a:r>
              <a:rPr lang="es-ES" sz="2400" b="0" dirty="0" smtClean="0"/>
              <a:t>Í SE PRESENTAN IMÁGENES DEL ESTADO ACTUAL DE CADA OBRA EN EJECUCIÓN O DE LA PRESTACIÓN DE SERVICIOS PARA IMPLEMENTAR CADA PRODUCTO.</a:t>
            </a:r>
            <a:br>
              <a:rPr lang="es-ES" sz="2400" b="0" dirty="0" smtClean="0"/>
            </a:br>
            <a:r>
              <a:rPr lang="es-ES" sz="2400" b="0" dirty="0" smtClean="0"/>
              <a:t> SE PRESENTA UNA TABLA RESUMEN DE LA INFORMACIÓN SEGÚN MÁS RELEVANTE DEL PROYECTO, SEGÚN SE REGISTRA EN EL SNIP. EN LA GUÍA DE USUARIO SE INDICA LA INFORMACIÓN QUE DEBE COLOCARSE EN LA TABLA RESUMEN.</a:t>
            </a:r>
            <a:endParaRPr lang="es-ES_tradnl" sz="3600" dirty="0"/>
          </a:p>
        </p:txBody>
      </p:sp>
      <p:sp>
        <p:nvSpPr>
          <p:cNvPr id="3" name="CuadroTexto 2"/>
          <p:cNvSpPr txBox="1"/>
          <p:nvPr/>
        </p:nvSpPr>
        <p:spPr>
          <a:xfrm>
            <a:off x="8153400" y="6488668"/>
            <a:ext cx="418704" cy="369332"/>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lstStyle/>
          <a:p>
            <a:r>
              <a:rPr lang="es-ES_tradnl" dirty="0" smtClean="0"/>
              <a:t>14</a:t>
            </a:r>
            <a:endParaRPr lang="es-ES_tradnl" dirty="0"/>
          </a:p>
        </p:txBody>
      </p:sp>
    </p:spTree>
    <p:extLst>
      <p:ext uri="{BB962C8B-B14F-4D97-AF65-F5344CB8AC3E}">
        <p14:creationId xmlns:p14="http://schemas.microsoft.com/office/powerpoint/2010/main" val="17883097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609600" y="4646839"/>
            <a:ext cx="7772400" cy="1830161"/>
          </a:xfrm>
        </p:spPr>
        <p:txBody>
          <a:bodyPr>
            <a:normAutofit fontScale="90000"/>
          </a:bodyPr>
          <a:lstStyle/>
          <a:p>
            <a:r>
              <a:rPr lang="es-ES_tradnl" dirty="0" smtClean="0"/>
              <a:t>INFORME DE RENDICI</a:t>
            </a:r>
            <a:r>
              <a:rPr lang="es-ES" dirty="0" smtClean="0"/>
              <a:t>ÓN DE CUENTAS AL VECINO EJECUCIÓN DEL MES DE ENERO A JUNIO DEL AÑO 2017</a:t>
            </a:r>
            <a:br>
              <a:rPr lang="es-ES" dirty="0" smtClean="0"/>
            </a:br>
            <a:endParaRPr lang="es-ES_tradnl" dirty="0"/>
          </a:p>
        </p:txBody>
      </p:sp>
      <p:sp>
        <p:nvSpPr>
          <p:cNvPr id="3" name="Marcador de texto 2"/>
          <p:cNvSpPr>
            <a:spLocks noGrp="1"/>
          </p:cNvSpPr>
          <p:nvPr>
            <p:ph type="body" idx="1"/>
          </p:nvPr>
        </p:nvSpPr>
        <p:spPr/>
        <p:txBody>
          <a:bodyPr/>
          <a:lstStyle/>
          <a:p>
            <a:r>
              <a:rPr lang="es-ES_tradnl" dirty="0" smtClean="0"/>
              <a:t>MUNICIPALIDAD DE RAXRUHA</a:t>
            </a:r>
            <a:endParaRPr lang="es-ES_tradnl" dirty="0"/>
          </a:p>
        </p:txBody>
      </p:sp>
      <p:pic>
        <p:nvPicPr>
          <p:cNvPr id="4" name="Imagen 3"/>
          <p:cNvPicPr>
            <a:picLocks noChangeAspect="1"/>
          </p:cNvPicPr>
          <p:nvPr/>
        </p:nvPicPr>
        <p:blipFill>
          <a:blip r:embed="rId2"/>
          <a:stretch>
            <a:fillRect/>
          </a:stretch>
        </p:blipFill>
        <p:spPr>
          <a:xfrm>
            <a:off x="381000" y="761917"/>
            <a:ext cx="7848600" cy="2548247"/>
          </a:xfrm>
          <a:prstGeom prst="rect">
            <a:avLst/>
          </a:prstGeom>
        </p:spPr>
      </p:pic>
      <p:sp>
        <p:nvSpPr>
          <p:cNvPr id="5" name="CuadroTexto 4"/>
          <p:cNvSpPr txBox="1"/>
          <p:nvPr/>
        </p:nvSpPr>
        <p:spPr>
          <a:xfrm>
            <a:off x="6934200" y="6477000"/>
            <a:ext cx="947695" cy="369332"/>
          </a:xfrm>
          <a:prstGeom prst="rect">
            <a:avLst/>
          </a:prstGeom>
          <a:noFill/>
        </p:spPr>
        <p:txBody>
          <a:bodyPr wrap="none" rtlCol="0">
            <a:spAutoFit/>
          </a:bodyPr>
          <a:lstStyle/>
          <a:p>
            <a:r>
              <a:rPr lang="es-ES_tradnl" dirty="0" smtClean="0"/>
              <a:t>Ejemplo</a:t>
            </a:r>
            <a:endParaRPr lang="es-ES_tradnl" dirty="0"/>
          </a:p>
        </p:txBody>
      </p:sp>
    </p:spTree>
    <p:extLst>
      <p:ext uri="{BB962C8B-B14F-4D97-AF65-F5344CB8AC3E}">
        <p14:creationId xmlns:p14="http://schemas.microsoft.com/office/powerpoint/2010/main" val="66649709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p:cNvSpPr txBox="1"/>
          <p:nvPr/>
        </p:nvSpPr>
        <p:spPr>
          <a:xfrm>
            <a:off x="228600" y="685800"/>
            <a:ext cx="7772400" cy="3046988"/>
          </a:xfrm>
          <a:prstGeom prst="rect">
            <a:avLst/>
          </a:prstGeom>
          <a:noFill/>
        </p:spPr>
        <p:txBody>
          <a:bodyPr wrap="square" rtlCol="0">
            <a:spAutoFit/>
          </a:bodyPr>
          <a:lstStyle/>
          <a:p>
            <a:pPr algn="ctr"/>
            <a:r>
              <a:rPr lang="es-ES" sz="3600" dirty="0" smtClean="0"/>
              <a:t>PRINCIPALES OBSTÁCULOS EN LA EJECUCIÓN DEL RESULTADO 2</a:t>
            </a:r>
            <a:endParaRPr lang="es-ES_tradnl" sz="3600" dirty="0" smtClean="0"/>
          </a:p>
          <a:p>
            <a:endParaRPr lang="es-ES_tradnl" sz="2400" dirty="0"/>
          </a:p>
          <a:p>
            <a:pPr marL="457200" indent="-457200">
              <a:buAutoNum type="arabicPeriod"/>
            </a:pPr>
            <a:r>
              <a:rPr lang="es-ES_tradnl" sz="2400" dirty="0" smtClean="0"/>
              <a:t>SE LISTAN LOS PRINCIPALES RETOS/PROBLEMAS PARA EJECUTAR CADA UNA DE LAS INTERVENCIONES/PRODUCTOS QUE RETRASAN LA ENTEGA DE BIENES Y SERVICIOS A LA POBLACI</a:t>
            </a:r>
            <a:r>
              <a:rPr lang="es-ES" sz="2400" dirty="0" smtClean="0"/>
              <a:t>ÓN</a:t>
            </a:r>
            <a:endParaRPr lang="es-ES_tradnl" sz="2400" dirty="0"/>
          </a:p>
        </p:txBody>
      </p:sp>
      <p:sp>
        <p:nvSpPr>
          <p:cNvPr id="3" name="CuadroTexto 2"/>
          <p:cNvSpPr txBox="1"/>
          <p:nvPr/>
        </p:nvSpPr>
        <p:spPr>
          <a:xfrm>
            <a:off x="8153400" y="6488668"/>
            <a:ext cx="418704" cy="369332"/>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lstStyle/>
          <a:p>
            <a:r>
              <a:rPr lang="es-ES_tradnl" dirty="0" smtClean="0"/>
              <a:t>15</a:t>
            </a:r>
            <a:endParaRPr lang="es-ES_tradnl" dirty="0"/>
          </a:p>
        </p:txBody>
      </p:sp>
    </p:spTree>
    <p:extLst>
      <p:ext uri="{BB962C8B-B14F-4D97-AF65-F5344CB8AC3E}">
        <p14:creationId xmlns:p14="http://schemas.microsoft.com/office/powerpoint/2010/main" val="208804276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533400" y="2209800"/>
            <a:ext cx="7772400" cy="1362075"/>
          </a:xfrm>
        </p:spPr>
        <p:txBody>
          <a:bodyPr>
            <a:normAutofit fontScale="90000"/>
          </a:bodyPr>
          <a:lstStyle/>
          <a:p>
            <a:pPr algn="ctr"/>
            <a:r>
              <a:rPr lang="es-ES" dirty="0" smtClean="0"/>
              <a:t>SESIÓN DE Preguntas, respuestas y comentarios DEL CIUDADANO AL AVANCE EN LA EJECUCIÓN DEL RESULTADO 2</a:t>
            </a:r>
            <a:endParaRPr lang="es-ES_tradnl" dirty="0"/>
          </a:p>
        </p:txBody>
      </p:sp>
      <p:sp>
        <p:nvSpPr>
          <p:cNvPr id="3" name="CuadroTexto 2"/>
          <p:cNvSpPr txBox="1"/>
          <p:nvPr/>
        </p:nvSpPr>
        <p:spPr>
          <a:xfrm>
            <a:off x="8153400" y="6488668"/>
            <a:ext cx="418704" cy="369332"/>
          </a:xfrm>
          <a:prstGeom prst="rect">
            <a:avLst/>
          </a:prstGeom>
        </p:spPr>
        <p:style>
          <a:lnRef idx="2">
            <a:schemeClr val="dk1"/>
          </a:lnRef>
          <a:fillRef idx="1">
            <a:schemeClr val="lt1"/>
          </a:fillRef>
          <a:effectRef idx="0">
            <a:schemeClr val="dk1"/>
          </a:effectRef>
          <a:fontRef idx="minor">
            <a:schemeClr val="dk1"/>
          </a:fontRef>
        </p:style>
        <p:txBody>
          <a:bodyPr wrap="none" rtlCol="0">
            <a:spAutoFit/>
          </a:bodyPr>
          <a:lstStyle/>
          <a:p>
            <a:r>
              <a:rPr lang="es-ES_tradnl" dirty="0" smtClean="0"/>
              <a:t>16</a:t>
            </a:r>
            <a:endParaRPr lang="es-ES_tradnl" dirty="0"/>
          </a:p>
        </p:txBody>
      </p:sp>
    </p:spTree>
    <p:extLst>
      <p:ext uri="{BB962C8B-B14F-4D97-AF65-F5344CB8AC3E}">
        <p14:creationId xmlns:p14="http://schemas.microsoft.com/office/powerpoint/2010/main" val="88571725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dirty="0" smtClean="0"/>
              <a:t>GU</a:t>
            </a:r>
            <a:r>
              <a:rPr lang="es-ES" dirty="0" smtClean="0"/>
              <a:t>ÍA DE USUARIO</a:t>
            </a:r>
            <a:endParaRPr lang="es-ES_tradnl" dirty="0"/>
          </a:p>
        </p:txBody>
      </p:sp>
      <p:pic>
        <p:nvPicPr>
          <p:cNvPr id="4" name="Imagen 3"/>
          <p:cNvPicPr>
            <a:picLocks noChangeAspect="1"/>
          </p:cNvPicPr>
          <p:nvPr/>
        </p:nvPicPr>
        <p:blipFill>
          <a:blip r:embed="rId2"/>
          <a:stretch>
            <a:fillRect/>
          </a:stretch>
        </p:blipFill>
        <p:spPr>
          <a:xfrm>
            <a:off x="5181600" y="3276600"/>
            <a:ext cx="3200400" cy="3200400"/>
          </a:xfrm>
          <a:prstGeom prst="rect">
            <a:avLst/>
          </a:prstGeom>
        </p:spPr>
      </p:pic>
    </p:spTree>
    <p:extLst>
      <p:ext uri="{BB962C8B-B14F-4D97-AF65-F5344CB8AC3E}">
        <p14:creationId xmlns:p14="http://schemas.microsoft.com/office/powerpoint/2010/main" val="103752593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a 4"/>
          <p:cNvGraphicFramePr>
            <a:graphicFrameLocks noGrp="1"/>
          </p:cNvGraphicFramePr>
          <p:nvPr>
            <p:extLst>
              <p:ext uri="{D42A27DB-BD31-4B8C-83A1-F6EECF244321}">
                <p14:modId xmlns:p14="http://schemas.microsoft.com/office/powerpoint/2010/main" val="2082128448"/>
              </p:ext>
            </p:extLst>
          </p:nvPr>
        </p:nvGraphicFramePr>
        <p:xfrm>
          <a:off x="0" y="533400"/>
          <a:ext cx="8534400" cy="5872480"/>
        </p:xfrm>
        <a:graphic>
          <a:graphicData uri="http://schemas.openxmlformats.org/drawingml/2006/table">
            <a:tbl>
              <a:tblPr firstRow="1" bandRow="1">
                <a:tableStyleId>{5C22544A-7EE6-4342-B048-85BDC9FD1C3A}</a:tableStyleId>
              </a:tblPr>
              <a:tblGrid>
                <a:gridCol w="8534400"/>
              </a:tblGrid>
              <a:tr h="370840">
                <a:tc>
                  <a:txBody>
                    <a:bodyPr/>
                    <a:lstStyle/>
                    <a:p>
                      <a:r>
                        <a:rPr lang="es-ES_tradnl" dirty="0" err="1" smtClean="0"/>
                        <a:t>Gu</a:t>
                      </a:r>
                      <a:r>
                        <a:rPr lang="es-ES" dirty="0" err="1" smtClean="0"/>
                        <a:t>ía</a:t>
                      </a:r>
                      <a:r>
                        <a:rPr lang="es-ES" dirty="0" smtClean="0"/>
                        <a:t> de Usuario</a:t>
                      </a:r>
                      <a:endParaRPr lang="es-ES_tradnl" dirty="0"/>
                    </a:p>
                  </a:txBody>
                  <a:tcPr/>
                </a:tc>
              </a:tr>
              <a:tr h="370840">
                <a:tc>
                  <a:txBody>
                    <a:bodyPr/>
                    <a:lstStyle/>
                    <a:p>
                      <a:r>
                        <a:rPr lang="es-ES_tradnl" b="1" dirty="0" smtClean="0"/>
                        <a:t>Diapositiva 1</a:t>
                      </a:r>
                      <a:r>
                        <a:rPr lang="es-ES_tradnl" dirty="0" smtClean="0"/>
                        <a:t>: </a:t>
                      </a:r>
                      <a:r>
                        <a:rPr lang="es-ES_tradnl" baseline="0" dirty="0" smtClean="0"/>
                        <a:t>se coloca la imagen oficial de la municipalidad y el per</a:t>
                      </a:r>
                      <a:r>
                        <a:rPr lang="es-ES" baseline="0" dirty="0" err="1" smtClean="0"/>
                        <a:t>íodo</a:t>
                      </a:r>
                      <a:r>
                        <a:rPr lang="es-ES" baseline="0" dirty="0" smtClean="0"/>
                        <a:t> sobre el cual se está reportando el avance.</a:t>
                      </a:r>
                      <a:endParaRPr lang="es-ES_tradnl" dirty="0"/>
                    </a:p>
                  </a:txBody>
                  <a:tcPr/>
                </a:tc>
              </a:tr>
              <a:tr h="370840">
                <a:tc>
                  <a:txBody>
                    <a:bodyPr/>
                    <a:lstStyle/>
                    <a:p>
                      <a:r>
                        <a:rPr lang="es-ES_tradnl" b="1" dirty="0" smtClean="0"/>
                        <a:t>Diapositiva</a:t>
                      </a:r>
                      <a:r>
                        <a:rPr lang="es-ES_tradnl" b="1" baseline="0" dirty="0" smtClean="0"/>
                        <a:t> 2</a:t>
                      </a:r>
                      <a:r>
                        <a:rPr lang="es-ES_tradnl" baseline="0" dirty="0" smtClean="0"/>
                        <a:t>: </a:t>
                      </a:r>
                      <a:r>
                        <a:rPr lang="es-ES_tradnl" dirty="0" smtClean="0"/>
                        <a:t>el contenido de la presentación</a:t>
                      </a:r>
                      <a:r>
                        <a:rPr lang="es-ES" dirty="0" smtClean="0"/>
                        <a:t> </a:t>
                      </a:r>
                      <a:r>
                        <a:rPr lang="es-ES_tradnl" dirty="0" smtClean="0"/>
                        <a:t>mantiene la misma</a:t>
                      </a:r>
                      <a:r>
                        <a:rPr lang="es-ES_tradnl" baseline="0" dirty="0" smtClean="0"/>
                        <a:t> estructura. No cambiar.</a:t>
                      </a:r>
                      <a:endParaRPr lang="es-ES_tradnl" dirty="0"/>
                    </a:p>
                  </a:txBody>
                  <a:tcPr/>
                </a:tc>
              </a:tr>
              <a:tr h="370840">
                <a:tc>
                  <a:txBody>
                    <a:bodyPr/>
                    <a:lstStyle/>
                    <a:p>
                      <a:r>
                        <a:rPr lang="es-ES_tradnl" b="1" dirty="0" smtClean="0"/>
                        <a:t>Diapositiva 3</a:t>
                      </a:r>
                      <a:r>
                        <a:rPr lang="es-ES_tradnl" dirty="0" smtClean="0"/>
                        <a:t>: no cambiar</a:t>
                      </a:r>
                      <a:r>
                        <a:rPr lang="es-ES_tradnl" baseline="0" dirty="0" smtClean="0"/>
                        <a:t>, se mantiene la misma estructura de presentación</a:t>
                      </a:r>
                      <a:r>
                        <a:rPr lang="es-ES" baseline="0" dirty="0" smtClean="0"/>
                        <a:t>.</a:t>
                      </a:r>
                      <a:endParaRPr lang="es-ES_tradnl" dirty="0"/>
                    </a:p>
                  </a:txBody>
                  <a:tcPr/>
                </a:tc>
              </a:tr>
              <a:tr h="370840">
                <a:tc>
                  <a:txBody>
                    <a:bodyPr/>
                    <a:lstStyle/>
                    <a:p>
                      <a:r>
                        <a:rPr lang="es-ES_tradnl" b="1" dirty="0" smtClean="0"/>
                        <a:t>Diapositiva 4:</a:t>
                      </a:r>
                      <a:r>
                        <a:rPr lang="es-ES_tradnl" dirty="0" smtClean="0"/>
                        <a:t> reporte de ejecución</a:t>
                      </a:r>
                      <a:r>
                        <a:rPr lang="es-ES" dirty="0" smtClean="0"/>
                        <a:t> de ingresos y egresos al período de la rendición de cuentas. Este informe detalla los ingresos devengados</a:t>
                      </a:r>
                      <a:r>
                        <a:rPr lang="es-ES" baseline="0" dirty="0" smtClean="0"/>
                        <a:t> a la fecha del reporte, según la clasificación de “Recursos por rubro” a nivel de clase.  En la columna de ejecución se ingresan los datos del monto ejecutado de los recursos, bajo la clasificación según ”Tipo de Gasto”.  Finalmente se coloca el porcentaje de ejecución de los recursos.</a:t>
                      </a:r>
                      <a:endParaRPr lang="es-ES_tradnl" dirty="0"/>
                    </a:p>
                  </a:txBody>
                  <a:tcPr/>
                </a:tc>
              </a:tr>
              <a:tr h="370840">
                <a:tc>
                  <a:txBody>
                    <a:bodyPr/>
                    <a:lstStyle/>
                    <a:p>
                      <a:r>
                        <a:rPr lang="es-ES_tradnl" b="1" dirty="0" smtClean="0"/>
                        <a:t>Diapositiva 5: </a:t>
                      </a:r>
                      <a:r>
                        <a:rPr lang="es-ES_tradnl" dirty="0" smtClean="0"/>
                        <a:t>no cambiar</a:t>
                      </a:r>
                      <a:r>
                        <a:rPr lang="es-ES_tradnl" baseline="0" dirty="0" smtClean="0"/>
                        <a:t>, se mantiene la misma estructura de presentación</a:t>
                      </a:r>
                      <a:r>
                        <a:rPr lang="es-ES" baseline="0" dirty="0" smtClean="0"/>
                        <a:t>.</a:t>
                      </a:r>
                      <a:endParaRPr lang="es-ES_tradnl" dirty="0"/>
                    </a:p>
                  </a:txBody>
                  <a:tcPr/>
                </a:tc>
              </a:tr>
              <a:tr h="370840">
                <a:tc>
                  <a:txBody>
                    <a:bodyPr/>
                    <a:lstStyle/>
                    <a:p>
                      <a:r>
                        <a:rPr lang="es-ES_tradnl" b="1" dirty="0" smtClean="0"/>
                        <a:t>Diapositiva 6: </a:t>
                      </a:r>
                    </a:p>
                    <a:p>
                      <a:r>
                        <a:rPr lang="es-ES_tradnl" dirty="0" smtClean="0"/>
                        <a:t>Resultados:</a:t>
                      </a:r>
                      <a:r>
                        <a:rPr lang="es-ES_tradnl" baseline="0" dirty="0" smtClean="0"/>
                        <a:t> se ingresa el primer resultado </a:t>
                      </a:r>
                      <a:r>
                        <a:rPr lang="es-ES" baseline="0" dirty="0" smtClean="0"/>
                        <a:t>expresado en el POA aprobado para el año que se está rindiendo la información.</a:t>
                      </a:r>
                    </a:p>
                    <a:p>
                      <a:r>
                        <a:rPr lang="es-ES" baseline="0" dirty="0" smtClean="0"/>
                        <a:t>Productos: se describen los bienes y servicios que se entregan a la población para el logro del resultado, según el POA aprobado para el año que se rinde la información. </a:t>
                      </a:r>
                    </a:p>
                    <a:p>
                      <a:r>
                        <a:rPr lang="es-ES" baseline="0" dirty="0" smtClean="0"/>
                        <a:t>Desglose de productos: para cada producto se coloca solamente el costo estimado para todo el año, según POA aprobado para el año; la meta según POA aprobado para el año; las principales observaciones que permitan aclarar mejor el producto.</a:t>
                      </a:r>
                      <a:endParaRPr lang="es-ES_tradnl" dirty="0"/>
                    </a:p>
                  </a:txBody>
                  <a:tcPr/>
                </a:tc>
              </a:tr>
            </a:tbl>
          </a:graphicData>
        </a:graphic>
      </p:graphicFrame>
    </p:spTree>
    <p:extLst>
      <p:ext uri="{BB962C8B-B14F-4D97-AF65-F5344CB8AC3E}">
        <p14:creationId xmlns:p14="http://schemas.microsoft.com/office/powerpoint/2010/main" val="188402518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a 4"/>
          <p:cNvGraphicFramePr>
            <a:graphicFrameLocks noGrp="1"/>
          </p:cNvGraphicFramePr>
          <p:nvPr>
            <p:extLst>
              <p:ext uri="{D42A27DB-BD31-4B8C-83A1-F6EECF244321}">
                <p14:modId xmlns:p14="http://schemas.microsoft.com/office/powerpoint/2010/main" val="2026950844"/>
              </p:ext>
            </p:extLst>
          </p:nvPr>
        </p:nvGraphicFramePr>
        <p:xfrm>
          <a:off x="0" y="533400"/>
          <a:ext cx="8534400" cy="5308600"/>
        </p:xfrm>
        <a:graphic>
          <a:graphicData uri="http://schemas.openxmlformats.org/drawingml/2006/table">
            <a:tbl>
              <a:tblPr firstRow="1" bandRow="1">
                <a:tableStyleId>{5C22544A-7EE6-4342-B048-85BDC9FD1C3A}</a:tableStyleId>
              </a:tblPr>
              <a:tblGrid>
                <a:gridCol w="8534400"/>
              </a:tblGrid>
              <a:tr h="370840">
                <a:tc>
                  <a:txBody>
                    <a:bodyPr/>
                    <a:lstStyle/>
                    <a:p>
                      <a:r>
                        <a:rPr lang="es-ES_tradnl" dirty="0" err="1" smtClean="0"/>
                        <a:t>Gu</a:t>
                      </a:r>
                      <a:r>
                        <a:rPr lang="es-ES" dirty="0" err="1" smtClean="0"/>
                        <a:t>ía</a:t>
                      </a:r>
                      <a:r>
                        <a:rPr lang="es-ES" dirty="0" smtClean="0"/>
                        <a:t> de Usuario</a:t>
                      </a:r>
                      <a:endParaRPr lang="es-ES_tradnl" dirty="0"/>
                    </a:p>
                  </a:txBody>
                  <a:tcPr/>
                </a:tc>
              </a:tr>
              <a:tr h="370840">
                <a:tc>
                  <a:txBody>
                    <a:bodyPr/>
                    <a:lstStyle/>
                    <a:p>
                      <a:r>
                        <a:rPr lang="es-ES_tradnl" dirty="0" smtClean="0"/>
                        <a:t>De la Diapositiva 7 en adelante: </a:t>
                      </a:r>
                      <a:r>
                        <a:rPr lang="es-ES_tradnl" baseline="0" dirty="0" smtClean="0"/>
                        <a:t>se coloca la información</a:t>
                      </a:r>
                      <a:r>
                        <a:rPr lang="es-ES" baseline="0" dirty="0" smtClean="0"/>
                        <a:t> más relevante de cada producto según se encuentra registrado en el SNIP.</a:t>
                      </a:r>
                    </a:p>
                    <a:p>
                      <a:r>
                        <a:rPr lang="es-ES" baseline="0" dirty="0" smtClean="0"/>
                        <a:t>Línea 1:  Nombre del proyecto en el SNIP</a:t>
                      </a:r>
                    </a:p>
                    <a:p>
                      <a:r>
                        <a:rPr lang="es-ES" baseline="0" dirty="0" smtClean="0"/>
                        <a:t>Línea 2: Código SNIP</a:t>
                      </a:r>
                    </a:p>
                    <a:p>
                      <a:r>
                        <a:rPr lang="es-ES" baseline="0" dirty="0" smtClean="0"/>
                        <a:t>Línea 3: Número de operación en GUATECOMPRAS o NPG si es compra directa.</a:t>
                      </a:r>
                    </a:p>
                    <a:p>
                      <a:r>
                        <a:rPr lang="es-ES" baseline="0" dirty="0" smtClean="0"/>
                        <a:t>Línea 4: Número del contrato celebrado ente la Municipalidad y el contratista.</a:t>
                      </a:r>
                    </a:p>
                    <a:p>
                      <a:r>
                        <a:rPr lang="es-ES" baseline="0" dirty="0" smtClean="0"/>
                        <a:t>Línea 5: La unidad de medida a utilizarse en el proyecto (metro, mes, artículo, etc.).</a:t>
                      </a:r>
                    </a:p>
                    <a:p>
                      <a:r>
                        <a:rPr lang="es-ES" baseline="0" dirty="0" smtClean="0"/>
                        <a:t>Líneas 6, 7 y 8: Beneficiarios directos del proyecto, hombres y mujeres.</a:t>
                      </a:r>
                    </a:p>
                    <a:p>
                      <a:r>
                        <a:rPr lang="es-ES" baseline="0" dirty="0" smtClean="0"/>
                        <a:t>Línea 9 y 10: Avance físico y financiero según está registrado en el SNIP</a:t>
                      </a:r>
                    </a:p>
                    <a:p>
                      <a:r>
                        <a:rPr lang="es-ES_tradnl" dirty="0" smtClean="0"/>
                        <a:t>Agregar</a:t>
                      </a:r>
                      <a:r>
                        <a:rPr lang="es-ES_tradnl" baseline="0" dirty="0" smtClean="0"/>
                        <a:t> fotógrafas </a:t>
                      </a:r>
                      <a:r>
                        <a:rPr lang="es-ES" baseline="0" dirty="0" smtClean="0"/>
                        <a:t>del avance del proyecto que incluyan cómo estaba antes y cómo ha avanzado a la fecha del informe.</a:t>
                      </a:r>
                      <a:endParaRPr lang="es-ES_tradnl" dirty="0"/>
                    </a:p>
                  </a:txBody>
                  <a:tcPr/>
                </a:tc>
              </a:tr>
              <a:tr h="370840">
                <a:tc>
                  <a:txBody>
                    <a:bodyPr/>
                    <a:lstStyle/>
                    <a:p>
                      <a:r>
                        <a:rPr lang="es-ES" dirty="0" smtClean="0"/>
                        <a:t>Dejar</a:t>
                      </a:r>
                      <a:r>
                        <a:rPr lang="es-ES" baseline="0" dirty="0" smtClean="0"/>
                        <a:t> una diapositiva al final de la </a:t>
                      </a:r>
                      <a:r>
                        <a:rPr lang="es-ES" baseline="0" dirty="0" err="1" smtClean="0"/>
                        <a:t>presentción</a:t>
                      </a:r>
                      <a:r>
                        <a:rPr lang="es-ES" baseline="0" dirty="0" smtClean="0"/>
                        <a:t> de cada Resultado, para listar los principales problemas que han retrasado la ejecución del mismo.</a:t>
                      </a:r>
                    </a:p>
                    <a:p>
                      <a:r>
                        <a:rPr lang="es-ES" baseline="0" dirty="0" smtClean="0"/>
                        <a:t>Realizar una sesión breve de preguntas y respuestas al vecino en la ejecución de cada resultado.</a:t>
                      </a:r>
                      <a:endParaRPr lang="es-ES_tradnl" dirty="0"/>
                    </a:p>
                  </a:txBody>
                  <a:tcPr/>
                </a:tc>
              </a:tr>
              <a:tr h="370840">
                <a:tc>
                  <a:txBody>
                    <a:bodyPr/>
                    <a:lstStyle/>
                    <a:p>
                      <a:r>
                        <a:rPr lang="es-ES_tradnl" dirty="0" smtClean="0"/>
                        <a:t>Repetir las diapositivas de la 6 en adelante para todos los resultados</a:t>
                      </a:r>
                      <a:r>
                        <a:rPr lang="es-ES_tradnl" baseline="0" dirty="0" smtClean="0"/>
                        <a:t> que tiene aprobado el POA de la Municipalidad.</a:t>
                      </a:r>
                      <a:endParaRPr lang="es-ES_tradnl" dirty="0"/>
                    </a:p>
                  </a:txBody>
                  <a:tcPr/>
                </a:tc>
              </a:tr>
            </a:tbl>
          </a:graphicData>
        </a:graphic>
      </p:graphicFrame>
    </p:spTree>
    <p:extLst>
      <p:ext uri="{BB962C8B-B14F-4D97-AF65-F5344CB8AC3E}">
        <p14:creationId xmlns:p14="http://schemas.microsoft.com/office/powerpoint/2010/main" val="13577086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p:cNvSpPr txBox="1"/>
          <p:nvPr/>
        </p:nvSpPr>
        <p:spPr>
          <a:xfrm>
            <a:off x="457200" y="304800"/>
            <a:ext cx="7772400" cy="6494085"/>
          </a:xfrm>
          <a:prstGeom prst="rect">
            <a:avLst/>
          </a:prstGeom>
          <a:noFill/>
        </p:spPr>
        <p:txBody>
          <a:bodyPr wrap="square" rtlCol="0">
            <a:spAutoFit/>
          </a:bodyPr>
          <a:lstStyle/>
          <a:p>
            <a:pPr algn="ctr"/>
            <a:r>
              <a:rPr lang="es-ES_tradnl" sz="3600" dirty="0" smtClean="0"/>
              <a:t>CONTENIDO DE LA PRESENTACI</a:t>
            </a:r>
            <a:r>
              <a:rPr lang="es-ES" sz="3600" dirty="0" smtClean="0"/>
              <a:t>ÓN</a:t>
            </a:r>
            <a:endParaRPr lang="es-ES_tradnl" sz="3600" dirty="0" smtClean="0"/>
          </a:p>
          <a:p>
            <a:endParaRPr lang="es-ES_tradnl" sz="2400" dirty="0"/>
          </a:p>
          <a:p>
            <a:r>
              <a:rPr lang="es-ES_tradnl" sz="2400" dirty="0" smtClean="0"/>
              <a:t>I. ¿CU</a:t>
            </a:r>
            <a:r>
              <a:rPr lang="es-ES" sz="2400" dirty="0" smtClean="0"/>
              <a:t>ÁNTO SE RECIBIÓ?</a:t>
            </a:r>
            <a:endParaRPr lang="es-ES" sz="2400" dirty="0"/>
          </a:p>
          <a:p>
            <a:pPr marL="800100" lvl="1" indent="-342900">
              <a:buFont typeface="+mj-lt"/>
              <a:buAutoNum type="arabicPeriod"/>
            </a:pPr>
            <a:r>
              <a:rPr lang="es-ES" sz="2400" dirty="0" smtClean="0"/>
              <a:t>EJECUCIÓN DE INGRESOS </a:t>
            </a:r>
          </a:p>
          <a:p>
            <a:pPr marL="800100" lvl="1" indent="-342900">
              <a:buFont typeface="+mj-lt"/>
              <a:buAutoNum type="arabicPeriod"/>
            </a:pPr>
            <a:r>
              <a:rPr lang="es-ES" sz="2400" dirty="0" smtClean="0"/>
              <a:t>DESTINO DE LOS INGRESOS</a:t>
            </a:r>
          </a:p>
          <a:p>
            <a:pPr marL="800100" lvl="1" indent="-342900">
              <a:buFont typeface="+mj-lt"/>
              <a:buAutoNum type="arabicPeriod"/>
            </a:pPr>
            <a:r>
              <a:rPr lang="es-ES" sz="2400" dirty="0" smtClean="0"/>
              <a:t>PORCENTAJE DE EJECUCIÓN</a:t>
            </a:r>
          </a:p>
          <a:p>
            <a:endParaRPr lang="es-ES" sz="2400" dirty="0"/>
          </a:p>
          <a:p>
            <a:r>
              <a:rPr lang="es-ES" sz="2400" dirty="0" smtClean="0"/>
              <a:t>II. ¿EN QUÉ SE GASTÓ?</a:t>
            </a:r>
            <a:endParaRPr lang="es-ES" sz="2400" dirty="0"/>
          </a:p>
          <a:p>
            <a:pPr marL="800100" lvl="1" indent="-342900">
              <a:buFont typeface="+mj-lt"/>
              <a:buAutoNum type="arabicPeriod" startAt="4"/>
            </a:pPr>
            <a:r>
              <a:rPr lang="es-ES" sz="2400" dirty="0" smtClean="0"/>
              <a:t>RESULTADOS</a:t>
            </a:r>
          </a:p>
          <a:p>
            <a:pPr marL="800100" lvl="1" indent="-342900">
              <a:buFont typeface="+mj-lt"/>
              <a:buAutoNum type="arabicPeriod" startAt="4"/>
            </a:pPr>
            <a:r>
              <a:rPr lang="es-ES" sz="2400" dirty="0" smtClean="0"/>
              <a:t>METAS</a:t>
            </a:r>
          </a:p>
          <a:p>
            <a:pPr marL="800100" lvl="1" indent="-342900">
              <a:buFont typeface="+mj-lt"/>
              <a:buAutoNum type="arabicPeriod" startAt="4"/>
            </a:pPr>
            <a:r>
              <a:rPr lang="es-ES" sz="2400" dirty="0" smtClean="0"/>
              <a:t>BIENES Y SERVICIOS ENTEGADOS A LA POBLACIÓN</a:t>
            </a:r>
          </a:p>
          <a:p>
            <a:endParaRPr lang="es-ES" sz="2400" dirty="0" smtClean="0"/>
          </a:p>
          <a:p>
            <a:r>
              <a:rPr lang="es-ES" sz="2400" dirty="0" smtClean="0"/>
              <a:t>III. RETROALIMENTACIÓN DEL CIUDADANO</a:t>
            </a:r>
          </a:p>
          <a:p>
            <a:pPr marL="800100" lvl="1" indent="-342900">
              <a:buFont typeface="+mj-lt"/>
              <a:buAutoNum type="arabicPeriod" startAt="7"/>
            </a:pPr>
            <a:r>
              <a:rPr lang="es-ES" sz="2400" dirty="0" smtClean="0"/>
              <a:t>PREGUNTAS Y RESPUESTAS</a:t>
            </a:r>
          </a:p>
          <a:p>
            <a:pPr marL="800100" lvl="1" indent="-342900">
              <a:buFont typeface="+mj-lt"/>
              <a:buAutoNum type="arabicPeriod" startAt="7"/>
            </a:pPr>
            <a:r>
              <a:rPr lang="es-ES" sz="2400" dirty="0" smtClean="0"/>
              <a:t>COMENTARIOS</a:t>
            </a:r>
          </a:p>
          <a:p>
            <a:endParaRPr lang="es-ES" sz="2400" dirty="0" smtClean="0"/>
          </a:p>
          <a:p>
            <a:endParaRPr lang="es-ES_tradnl" sz="2400" dirty="0"/>
          </a:p>
        </p:txBody>
      </p:sp>
    </p:spTree>
    <p:extLst>
      <p:ext uri="{BB962C8B-B14F-4D97-AF65-F5344CB8AC3E}">
        <p14:creationId xmlns:p14="http://schemas.microsoft.com/office/powerpoint/2010/main" val="162525438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685800" y="4800600"/>
            <a:ext cx="7772400" cy="1362075"/>
          </a:xfrm>
        </p:spPr>
        <p:txBody>
          <a:bodyPr>
            <a:normAutofit/>
          </a:bodyPr>
          <a:lstStyle/>
          <a:p>
            <a:r>
              <a:rPr lang="es-ES_tradnl" dirty="0"/>
              <a:t>I. ¿CU</a:t>
            </a:r>
            <a:r>
              <a:rPr lang="es-ES" dirty="0"/>
              <a:t>ÁNTO SE RECIBIÓ?</a:t>
            </a:r>
            <a:br>
              <a:rPr lang="es-ES" dirty="0"/>
            </a:br>
            <a:endParaRPr lang="es-ES_tradnl" dirty="0"/>
          </a:p>
        </p:txBody>
      </p:sp>
    </p:spTree>
    <p:extLst>
      <p:ext uri="{BB962C8B-B14F-4D97-AF65-F5344CB8AC3E}">
        <p14:creationId xmlns:p14="http://schemas.microsoft.com/office/powerpoint/2010/main" val="19438584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Marcador de imagen 2"/>
          <p:cNvGraphicFramePr>
            <a:graphicFrameLocks noGrp="1"/>
          </p:cNvGraphicFramePr>
          <p:nvPr>
            <p:ph type="pic" sz="quarter" idx="4294967295"/>
            <p:extLst>
              <p:ext uri="{D42A27DB-BD31-4B8C-83A1-F6EECF244321}">
                <p14:modId xmlns:p14="http://schemas.microsoft.com/office/powerpoint/2010/main" val="1788717121"/>
              </p:ext>
            </p:extLst>
          </p:nvPr>
        </p:nvGraphicFramePr>
        <p:xfrm>
          <a:off x="0" y="-12700"/>
          <a:ext cx="8610600" cy="6781340"/>
        </p:xfrm>
        <a:graphic>
          <a:graphicData uri="http://schemas.openxmlformats.org/drawingml/2006/table">
            <a:tbl>
              <a:tblPr firstRow="1" bandRow="1">
                <a:tableStyleId>{68D230F3-CF80-4859-8CE7-A43EE81993B5}</a:tableStyleId>
              </a:tblPr>
              <a:tblGrid>
                <a:gridCol w="2772905"/>
                <a:gridCol w="1532395"/>
                <a:gridCol w="1578610"/>
                <a:gridCol w="1267266"/>
                <a:gridCol w="1459424"/>
              </a:tblGrid>
              <a:tr h="581349">
                <a:tc rowSpan="2">
                  <a:txBody>
                    <a:bodyPr/>
                    <a:lstStyle/>
                    <a:p>
                      <a:pPr algn="ctr"/>
                      <a:r>
                        <a:rPr lang="es-ES_tradnl" dirty="0" smtClean="0"/>
                        <a:t>TOTAL INGRESOS</a:t>
                      </a:r>
                      <a:endParaRPr lang="es-ES_tradnl" dirty="0"/>
                    </a:p>
                  </a:txBody>
                  <a:tcPr anchor="ctr"/>
                </a:tc>
                <a:tc rowSpan="2">
                  <a:txBody>
                    <a:bodyPr/>
                    <a:lstStyle/>
                    <a:p>
                      <a:pPr algn="ctr"/>
                      <a:r>
                        <a:rPr lang="es-ES_tradnl" dirty="0" smtClean="0"/>
                        <a:t>Devengado </a:t>
                      </a:r>
                    </a:p>
                    <a:p>
                      <a:pPr algn="ctr"/>
                      <a:r>
                        <a:rPr lang="es-ES_tradnl" dirty="0" smtClean="0"/>
                        <a:t>(Quetzales)</a:t>
                      </a:r>
                      <a:endParaRPr lang="es-ES_tradnl" dirty="0"/>
                    </a:p>
                  </a:txBody>
                  <a:tcPr anchor="ctr"/>
                </a:tc>
                <a:tc gridSpan="2">
                  <a:txBody>
                    <a:bodyPr/>
                    <a:lstStyle/>
                    <a:p>
                      <a:pPr algn="ctr"/>
                      <a:r>
                        <a:rPr lang="es-ES_tradnl" dirty="0" smtClean="0"/>
                        <a:t>EJECUCI</a:t>
                      </a:r>
                      <a:r>
                        <a:rPr lang="es-ES" dirty="0" smtClean="0"/>
                        <a:t>ÓN</a:t>
                      </a:r>
                      <a:endParaRPr lang="es-ES_tradnl" dirty="0"/>
                    </a:p>
                  </a:txBody>
                  <a:tcPr anchor="ctr"/>
                </a:tc>
                <a:tc hMerge="1">
                  <a:txBody>
                    <a:bodyPr/>
                    <a:lstStyle/>
                    <a:p>
                      <a:endParaRPr lang="es-ES_tradnl" dirty="0"/>
                    </a:p>
                  </a:txBody>
                  <a:tcPr/>
                </a:tc>
                <a:tc>
                  <a:txBody>
                    <a:bodyPr/>
                    <a:lstStyle/>
                    <a:p>
                      <a:pPr algn="ctr"/>
                      <a:r>
                        <a:rPr lang="es-ES_tradnl" dirty="0" smtClean="0"/>
                        <a:t>TOTAL</a:t>
                      </a:r>
                      <a:r>
                        <a:rPr lang="es-ES_tradnl" baseline="0" dirty="0" smtClean="0"/>
                        <a:t> EJECUTADO</a:t>
                      </a:r>
                      <a:endParaRPr lang="es-ES_tradnl" dirty="0"/>
                    </a:p>
                  </a:txBody>
                  <a:tcPr anchor="ctr"/>
                </a:tc>
              </a:tr>
              <a:tr h="301818">
                <a:tc vMerge="1">
                  <a:txBody>
                    <a:bodyPr/>
                    <a:lstStyle/>
                    <a:p>
                      <a:pPr algn="ctr"/>
                      <a:endParaRPr lang="es-ES_tradnl" sz="1400" dirty="0"/>
                    </a:p>
                  </a:txBody>
                  <a:tcPr anchor="ctr"/>
                </a:tc>
                <a:tc vMerge="1">
                  <a:txBody>
                    <a:bodyPr/>
                    <a:lstStyle/>
                    <a:p>
                      <a:pPr algn="ctr"/>
                      <a:endParaRPr lang="es-ES_tradnl" sz="1400" dirty="0"/>
                    </a:p>
                  </a:txBody>
                  <a:tcPr anchor="ctr"/>
                </a:tc>
                <a:tc>
                  <a:txBody>
                    <a:bodyPr/>
                    <a:lstStyle/>
                    <a:p>
                      <a:pPr algn="ctr"/>
                      <a:r>
                        <a:rPr lang="es-ES_tradnl" sz="1400" dirty="0" smtClean="0"/>
                        <a:t>FUNCIONAMIENTO</a:t>
                      </a:r>
                      <a:endParaRPr lang="es-ES_tradnl" sz="1400" b="1" dirty="0">
                        <a:solidFill>
                          <a:schemeClr val="bg1"/>
                        </a:solidFill>
                      </a:endParaRPr>
                    </a:p>
                  </a:txBody>
                  <a:tcPr anchor="ctr"/>
                </a:tc>
                <a:tc>
                  <a:txBody>
                    <a:bodyPr/>
                    <a:lstStyle/>
                    <a:p>
                      <a:pPr algn="ctr"/>
                      <a:r>
                        <a:rPr lang="es-ES_tradnl" sz="1400" dirty="0" smtClean="0"/>
                        <a:t>INVERSI</a:t>
                      </a:r>
                      <a:r>
                        <a:rPr lang="es-ES" sz="1400" dirty="0" smtClean="0"/>
                        <a:t>ÓN</a:t>
                      </a:r>
                      <a:endParaRPr lang="es-ES_tradnl" sz="1400" b="1" dirty="0">
                        <a:solidFill>
                          <a:schemeClr val="bg1"/>
                        </a:solidFill>
                      </a:endParaRPr>
                    </a:p>
                  </a:txBody>
                  <a:tcPr anchor="ctr"/>
                </a:tc>
                <a:tc>
                  <a:txBody>
                    <a:bodyPr/>
                    <a:lstStyle/>
                    <a:p>
                      <a:pPr algn="ctr"/>
                      <a:r>
                        <a:rPr lang="es-ES_tradnl" sz="1400" dirty="0" smtClean="0"/>
                        <a:t>%</a:t>
                      </a:r>
                      <a:endParaRPr lang="es-ES_tradnl" sz="1400" b="1" dirty="0">
                        <a:solidFill>
                          <a:schemeClr val="bg1"/>
                        </a:solidFill>
                      </a:endParaRPr>
                    </a:p>
                  </a:txBody>
                  <a:tcPr anchor="ctr"/>
                </a:tc>
              </a:tr>
              <a:tr h="332199">
                <a:tc>
                  <a:txBody>
                    <a:bodyPr/>
                    <a:lstStyle/>
                    <a:p>
                      <a:pPr algn="ctr"/>
                      <a:r>
                        <a:rPr lang="es-ES_tradnl" sz="1700" dirty="0" smtClean="0"/>
                        <a:t>INGRESOS CORRIENTES</a:t>
                      </a:r>
                      <a:endParaRPr lang="es-ES_tradnl" sz="1700" dirty="0"/>
                    </a:p>
                  </a:txBody>
                  <a:tcPr/>
                </a:tc>
                <a:tc>
                  <a:txBody>
                    <a:bodyPr/>
                    <a:lstStyle/>
                    <a:p>
                      <a:pPr algn="ctr"/>
                      <a:r>
                        <a:rPr lang="es-ES_tradnl" sz="1700" dirty="0" smtClean="0"/>
                        <a:t>76,8750.00</a:t>
                      </a:r>
                      <a:endParaRPr lang="es-ES_tradnl" sz="1700" b="1" dirty="0"/>
                    </a:p>
                  </a:txBody>
                  <a:tcPr/>
                </a:tc>
                <a:tc>
                  <a:txBody>
                    <a:bodyPr/>
                    <a:lstStyle/>
                    <a:p>
                      <a:pPr algn="ctr"/>
                      <a:r>
                        <a:rPr lang="es-ES_tradnl" sz="1700" dirty="0" smtClean="0"/>
                        <a:t>23,500.00</a:t>
                      </a:r>
                      <a:endParaRPr lang="es-ES_tradnl" sz="1700" b="1" dirty="0"/>
                    </a:p>
                  </a:txBody>
                  <a:tcPr/>
                </a:tc>
                <a:tc>
                  <a:txBody>
                    <a:bodyPr/>
                    <a:lstStyle/>
                    <a:p>
                      <a:pPr algn="ctr"/>
                      <a:r>
                        <a:rPr lang="es-ES_tradnl" sz="1700" dirty="0" smtClean="0"/>
                        <a:t>27,500.00</a:t>
                      </a:r>
                      <a:endParaRPr lang="es-ES_tradnl" sz="1700" b="1" dirty="0"/>
                    </a:p>
                  </a:txBody>
                  <a:tcPr/>
                </a:tc>
                <a:tc>
                  <a:txBody>
                    <a:bodyPr/>
                    <a:lstStyle/>
                    <a:p>
                      <a:pPr algn="ctr"/>
                      <a:r>
                        <a:rPr lang="es-ES_tradnl" sz="1700" dirty="0" smtClean="0"/>
                        <a:t>66.3%</a:t>
                      </a:r>
                      <a:endParaRPr lang="es-ES_tradnl" sz="1700" b="1" dirty="0"/>
                    </a:p>
                  </a:txBody>
                  <a:tcPr/>
                </a:tc>
              </a:tr>
              <a:tr h="332199">
                <a:tc>
                  <a:txBody>
                    <a:bodyPr/>
                    <a:lstStyle/>
                    <a:p>
                      <a:pPr algn="l"/>
                      <a:r>
                        <a:rPr lang="es-ES_tradnl" sz="1700" dirty="0" smtClean="0"/>
                        <a:t>Ingresos Tributarios</a:t>
                      </a:r>
                      <a:endParaRPr lang="es-ES_tradnl" sz="1700" dirty="0"/>
                    </a:p>
                  </a:txBody>
                  <a:tcPr/>
                </a:tc>
                <a:tc>
                  <a:txBody>
                    <a:bodyPr/>
                    <a:lstStyle/>
                    <a:p>
                      <a:pPr algn="ctr"/>
                      <a:r>
                        <a:rPr lang="es-ES_tradnl" sz="1700" dirty="0" smtClean="0"/>
                        <a:t>35,000.00</a:t>
                      </a:r>
                      <a:endParaRPr lang="es-ES_tradnl" sz="1700" dirty="0"/>
                    </a:p>
                  </a:txBody>
                  <a:tcPr/>
                </a:tc>
                <a:tc>
                  <a:txBody>
                    <a:bodyPr/>
                    <a:lstStyle/>
                    <a:p>
                      <a:pPr algn="ctr"/>
                      <a:r>
                        <a:rPr lang="es-ES_tradnl" sz="1700" dirty="0" smtClean="0"/>
                        <a:t>10,000.00</a:t>
                      </a:r>
                      <a:endParaRPr lang="es-ES_tradnl" sz="1700" dirty="0"/>
                    </a:p>
                  </a:txBody>
                  <a:tcPr/>
                </a:tc>
                <a:tc>
                  <a:txBody>
                    <a:bodyPr/>
                    <a:lstStyle/>
                    <a:p>
                      <a:pPr algn="ctr"/>
                      <a:r>
                        <a:rPr lang="es-ES_tradnl" sz="1700" dirty="0" smtClean="0"/>
                        <a:t>15,000.00</a:t>
                      </a:r>
                      <a:endParaRPr lang="es-ES_tradnl" sz="1700" dirty="0"/>
                    </a:p>
                  </a:txBody>
                  <a:tcPr/>
                </a:tc>
                <a:tc>
                  <a:txBody>
                    <a:bodyPr/>
                    <a:lstStyle/>
                    <a:p>
                      <a:pPr algn="ctr"/>
                      <a:r>
                        <a:rPr lang="es-ES_tradnl" sz="1700" dirty="0" smtClean="0"/>
                        <a:t>70%</a:t>
                      </a:r>
                      <a:endParaRPr lang="es-ES_tradnl" sz="1700" dirty="0"/>
                    </a:p>
                  </a:txBody>
                  <a:tcPr/>
                </a:tc>
              </a:tr>
              <a:tr h="332199">
                <a:tc>
                  <a:txBody>
                    <a:bodyPr/>
                    <a:lstStyle/>
                    <a:p>
                      <a:pPr algn="l"/>
                      <a:r>
                        <a:rPr lang="es-ES_tradnl" sz="1700" dirty="0" smtClean="0"/>
                        <a:t>Ingresos no tributarios</a:t>
                      </a:r>
                    </a:p>
                  </a:txBody>
                  <a:tcPr/>
                </a:tc>
                <a:tc>
                  <a:txBody>
                    <a:bodyPr/>
                    <a:lstStyle/>
                    <a:p>
                      <a:pPr algn="ctr"/>
                      <a:r>
                        <a:rPr lang="es-ES_tradnl" sz="1700" dirty="0" smtClean="0"/>
                        <a:t>28,000.00</a:t>
                      </a:r>
                      <a:endParaRPr lang="es-ES_tradnl" sz="1700" dirty="0"/>
                    </a:p>
                  </a:txBody>
                  <a:tcPr/>
                </a:tc>
                <a:tc>
                  <a:txBody>
                    <a:bodyPr/>
                    <a:lstStyle/>
                    <a:p>
                      <a:pPr algn="ctr"/>
                      <a:r>
                        <a:rPr lang="es-ES_tradnl" sz="1700" dirty="0" smtClean="0"/>
                        <a:t>8,000.00</a:t>
                      </a:r>
                      <a:endParaRPr lang="es-ES_tradnl" sz="1700" dirty="0"/>
                    </a:p>
                  </a:txBody>
                  <a:tcPr/>
                </a:tc>
                <a:tc>
                  <a:txBody>
                    <a:bodyPr/>
                    <a:lstStyle/>
                    <a:p>
                      <a:pPr algn="ctr"/>
                      <a:r>
                        <a:rPr lang="es-ES_tradnl" sz="1700" dirty="0" smtClean="0"/>
                        <a:t>11,000.00</a:t>
                      </a:r>
                      <a:endParaRPr lang="es-ES_tradnl" sz="1700" dirty="0"/>
                    </a:p>
                  </a:txBody>
                  <a:tcPr/>
                </a:tc>
                <a:tc>
                  <a:txBody>
                    <a:bodyPr/>
                    <a:lstStyle/>
                    <a:p>
                      <a:pPr algn="ctr"/>
                      <a:r>
                        <a:rPr lang="es-ES_tradnl" sz="1700" dirty="0" smtClean="0"/>
                        <a:t>65%</a:t>
                      </a:r>
                      <a:endParaRPr lang="es-ES_tradnl" sz="1700" dirty="0"/>
                    </a:p>
                  </a:txBody>
                  <a:tcPr/>
                </a:tc>
              </a:tr>
              <a:tr h="830498">
                <a:tc>
                  <a:txBody>
                    <a:bodyPr/>
                    <a:lstStyle/>
                    <a:p>
                      <a:pPr algn="l"/>
                      <a:r>
                        <a:rPr lang="es-ES_tradnl" sz="1700" dirty="0" smtClean="0"/>
                        <a:t>Venta de bienes y servicios de la administración</a:t>
                      </a:r>
                      <a:r>
                        <a:rPr lang="es-ES" sz="1700" baseline="0" dirty="0" smtClean="0"/>
                        <a:t> pública</a:t>
                      </a:r>
                      <a:endParaRPr lang="es-ES_tradnl" sz="1700" dirty="0"/>
                    </a:p>
                  </a:txBody>
                  <a:tcPr/>
                </a:tc>
                <a:tc>
                  <a:txBody>
                    <a:bodyPr/>
                    <a:lstStyle/>
                    <a:p>
                      <a:pPr algn="ctr"/>
                      <a:r>
                        <a:rPr lang="es-ES_tradnl" sz="1700" dirty="0" smtClean="0"/>
                        <a:t>3,000.00</a:t>
                      </a:r>
                      <a:endParaRPr lang="es-ES_tradnl" sz="1700" dirty="0"/>
                    </a:p>
                  </a:txBody>
                  <a:tcPr/>
                </a:tc>
                <a:tc>
                  <a:txBody>
                    <a:bodyPr/>
                    <a:lstStyle/>
                    <a:p>
                      <a:pPr algn="ctr"/>
                      <a:r>
                        <a:rPr lang="es-ES_tradnl" sz="1700" dirty="0" smtClean="0"/>
                        <a:t>3,000.00</a:t>
                      </a:r>
                      <a:endParaRPr lang="es-ES_tradnl" sz="1700" dirty="0"/>
                    </a:p>
                  </a:txBody>
                  <a:tcPr/>
                </a:tc>
                <a:tc>
                  <a:txBody>
                    <a:bodyPr/>
                    <a:lstStyle/>
                    <a:p>
                      <a:pPr algn="ctr"/>
                      <a:endParaRPr lang="es-ES_tradnl" sz="1700" dirty="0"/>
                    </a:p>
                  </a:txBody>
                  <a:tcPr/>
                </a:tc>
                <a:tc>
                  <a:txBody>
                    <a:bodyPr/>
                    <a:lstStyle/>
                    <a:p>
                      <a:pPr algn="ctr"/>
                      <a:r>
                        <a:rPr lang="es-ES_tradnl" sz="1700" dirty="0" smtClean="0"/>
                        <a:t>100%</a:t>
                      </a:r>
                      <a:endParaRPr lang="es-ES_tradnl" sz="1700" dirty="0"/>
                    </a:p>
                  </a:txBody>
                  <a:tcPr/>
                </a:tc>
              </a:tr>
              <a:tr h="332199">
                <a:tc>
                  <a:txBody>
                    <a:bodyPr/>
                    <a:lstStyle/>
                    <a:p>
                      <a:pPr algn="l"/>
                      <a:r>
                        <a:rPr lang="es-ES_tradnl" sz="1700" dirty="0" smtClean="0"/>
                        <a:t>Ingresos de </a:t>
                      </a:r>
                      <a:r>
                        <a:rPr lang="es-ES_tradnl" sz="1700" dirty="0" err="1" smtClean="0"/>
                        <a:t>operaci</a:t>
                      </a:r>
                      <a:r>
                        <a:rPr lang="es-ES" sz="1700" dirty="0" err="1" smtClean="0"/>
                        <a:t>ón</a:t>
                      </a:r>
                      <a:endParaRPr lang="es-ES_tradnl" sz="1700" dirty="0"/>
                    </a:p>
                  </a:txBody>
                  <a:tcPr/>
                </a:tc>
                <a:tc>
                  <a:txBody>
                    <a:bodyPr/>
                    <a:lstStyle/>
                    <a:p>
                      <a:pPr algn="ctr"/>
                      <a:r>
                        <a:rPr lang="es-ES_tradnl" sz="1700" dirty="0" smtClean="0"/>
                        <a:t>4,000.00</a:t>
                      </a:r>
                      <a:endParaRPr lang="es-ES_tradnl" sz="1700" dirty="0"/>
                    </a:p>
                  </a:txBody>
                  <a:tcPr/>
                </a:tc>
                <a:tc>
                  <a:txBody>
                    <a:bodyPr/>
                    <a:lstStyle/>
                    <a:p>
                      <a:pPr algn="ctr"/>
                      <a:r>
                        <a:rPr lang="es-ES_tradnl" sz="1700" dirty="0" smtClean="0"/>
                        <a:t>2,000.00</a:t>
                      </a:r>
                      <a:endParaRPr lang="es-ES_tradnl" sz="1700" dirty="0"/>
                    </a:p>
                  </a:txBody>
                  <a:tcPr/>
                </a:tc>
                <a:tc>
                  <a:txBody>
                    <a:bodyPr/>
                    <a:lstStyle/>
                    <a:p>
                      <a:pPr algn="ctr"/>
                      <a:endParaRPr lang="es-ES_tradnl" sz="1700"/>
                    </a:p>
                  </a:txBody>
                  <a:tcPr/>
                </a:tc>
                <a:tc>
                  <a:txBody>
                    <a:bodyPr/>
                    <a:lstStyle/>
                    <a:p>
                      <a:pPr algn="ctr"/>
                      <a:r>
                        <a:rPr lang="es-ES_tradnl" sz="1700" dirty="0" smtClean="0"/>
                        <a:t>50%</a:t>
                      </a:r>
                      <a:endParaRPr lang="es-ES_tradnl" sz="1700" dirty="0"/>
                    </a:p>
                  </a:txBody>
                  <a:tcPr/>
                </a:tc>
              </a:tr>
              <a:tr h="332199">
                <a:tc>
                  <a:txBody>
                    <a:bodyPr/>
                    <a:lstStyle/>
                    <a:p>
                      <a:pPr algn="l"/>
                      <a:r>
                        <a:rPr lang="es-ES_tradnl" sz="1700" dirty="0" smtClean="0"/>
                        <a:t>Rentas de la propiedad</a:t>
                      </a:r>
                      <a:endParaRPr lang="es-ES_tradnl" sz="1700" dirty="0"/>
                    </a:p>
                  </a:txBody>
                  <a:tcPr/>
                </a:tc>
                <a:tc>
                  <a:txBody>
                    <a:bodyPr/>
                    <a:lstStyle/>
                    <a:p>
                      <a:pPr algn="ctr"/>
                      <a:r>
                        <a:rPr lang="es-ES_tradnl" sz="1700" dirty="0" smtClean="0"/>
                        <a:t>5,000.00</a:t>
                      </a:r>
                      <a:endParaRPr lang="es-ES_tradnl" sz="1700" dirty="0"/>
                    </a:p>
                  </a:txBody>
                  <a:tcPr/>
                </a:tc>
                <a:tc>
                  <a:txBody>
                    <a:bodyPr/>
                    <a:lstStyle/>
                    <a:p>
                      <a:pPr algn="ctr"/>
                      <a:r>
                        <a:rPr lang="es-ES_tradnl" sz="1700" dirty="0" smtClean="0"/>
                        <a:t>500.00</a:t>
                      </a:r>
                      <a:endParaRPr lang="es-ES_tradnl" sz="1700" dirty="0"/>
                    </a:p>
                  </a:txBody>
                  <a:tcPr/>
                </a:tc>
                <a:tc>
                  <a:txBody>
                    <a:bodyPr/>
                    <a:lstStyle/>
                    <a:p>
                      <a:pPr algn="ctr"/>
                      <a:endParaRPr lang="es-ES_tradnl" sz="1700" dirty="0"/>
                    </a:p>
                  </a:txBody>
                  <a:tcPr/>
                </a:tc>
                <a:tc>
                  <a:txBody>
                    <a:bodyPr/>
                    <a:lstStyle/>
                    <a:p>
                      <a:pPr algn="ctr"/>
                      <a:r>
                        <a:rPr lang="es-ES_tradnl" sz="1700" dirty="0" smtClean="0"/>
                        <a:t>10%</a:t>
                      </a:r>
                      <a:endParaRPr lang="es-ES_tradnl" sz="1700" dirty="0"/>
                    </a:p>
                  </a:txBody>
                  <a:tcPr/>
                </a:tc>
              </a:tr>
              <a:tr h="581349">
                <a:tc>
                  <a:txBody>
                    <a:bodyPr/>
                    <a:lstStyle/>
                    <a:p>
                      <a:pPr algn="l"/>
                      <a:r>
                        <a:rPr lang="es-ES_tradnl" sz="1700" dirty="0" smtClean="0"/>
                        <a:t>Transferencias corrientes</a:t>
                      </a:r>
                      <a:endParaRPr lang="es-ES_tradnl" sz="1700" dirty="0"/>
                    </a:p>
                  </a:txBody>
                  <a:tcPr/>
                </a:tc>
                <a:tc>
                  <a:txBody>
                    <a:bodyPr/>
                    <a:lstStyle/>
                    <a:p>
                      <a:pPr algn="ctr"/>
                      <a:r>
                        <a:rPr lang="es-ES_tradnl" sz="1700" dirty="0" smtClean="0"/>
                        <a:t>1,875.00</a:t>
                      </a:r>
                      <a:endParaRPr lang="es-ES_tradnl" sz="1700" dirty="0"/>
                    </a:p>
                  </a:txBody>
                  <a:tcPr/>
                </a:tc>
                <a:tc>
                  <a:txBody>
                    <a:bodyPr/>
                    <a:lstStyle/>
                    <a:p>
                      <a:pPr algn="ctr"/>
                      <a:endParaRPr lang="es-ES_tradnl" sz="1700" dirty="0"/>
                    </a:p>
                  </a:txBody>
                  <a:tcPr/>
                </a:tc>
                <a:tc>
                  <a:txBody>
                    <a:bodyPr/>
                    <a:lstStyle/>
                    <a:p>
                      <a:pPr algn="ctr"/>
                      <a:r>
                        <a:rPr lang="es-ES_tradnl" sz="1700" dirty="0" smtClean="0"/>
                        <a:t>1,500.00</a:t>
                      </a:r>
                      <a:endParaRPr lang="es-ES_tradnl" sz="1700" dirty="0"/>
                    </a:p>
                  </a:txBody>
                  <a:tcPr/>
                </a:tc>
                <a:tc>
                  <a:txBody>
                    <a:bodyPr/>
                    <a:lstStyle/>
                    <a:p>
                      <a:pPr algn="ctr"/>
                      <a:r>
                        <a:rPr lang="es-ES_tradnl" sz="1700" dirty="0" smtClean="0"/>
                        <a:t>80%</a:t>
                      </a:r>
                      <a:endParaRPr lang="es-ES_tradnl" sz="1700" dirty="0"/>
                    </a:p>
                  </a:txBody>
                  <a:tcPr/>
                </a:tc>
              </a:tr>
              <a:tr h="581349">
                <a:tc>
                  <a:txBody>
                    <a:bodyPr/>
                    <a:lstStyle/>
                    <a:p>
                      <a:pPr algn="ctr"/>
                      <a:r>
                        <a:rPr lang="es-ES_tradnl" sz="1700" dirty="0" smtClean="0"/>
                        <a:t>RECURSOS PROPIOS DE CAPITAL</a:t>
                      </a:r>
                      <a:endParaRPr lang="es-ES_tradnl" sz="1700" dirty="0"/>
                    </a:p>
                  </a:txBody>
                  <a:tcPr/>
                </a:tc>
                <a:tc>
                  <a:txBody>
                    <a:bodyPr/>
                    <a:lstStyle/>
                    <a:p>
                      <a:pPr algn="ctr"/>
                      <a:r>
                        <a:rPr lang="es-ES_tradnl" sz="1700" dirty="0" smtClean="0"/>
                        <a:t>18,750.00</a:t>
                      </a:r>
                      <a:endParaRPr lang="es-ES_tradnl" sz="1700" b="1" dirty="0"/>
                    </a:p>
                  </a:txBody>
                  <a:tcPr/>
                </a:tc>
                <a:tc>
                  <a:txBody>
                    <a:bodyPr/>
                    <a:lstStyle/>
                    <a:p>
                      <a:pPr algn="ctr"/>
                      <a:endParaRPr lang="es-ES_tradnl" sz="1700" dirty="0"/>
                    </a:p>
                  </a:txBody>
                  <a:tcPr/>
                </a:tc>
                <a:tc>
                  <a:txBody>
                    <a:bodyPr/>
                    <a:lstStyle/>
                    <a:p>
                      <a:pPr algn="ctr"/>
                      <a:r>
                        <a:rPr lang="es-ES_tradnl" sz="1700" dirty="0" smtClean="0"/>
                        <a:t>15,000.00</a:t>
                      </a:r>
                      <a:endParaRPr lang="es-ES_tradnl" sz="1700" b="1" dirty="0"/>
                    </a:p>
                  </a:txBody>
                  <a:tcPr/>
                </a:tc>
                <a:tc>
                  <a:txBody>
                    <a:bodyPr/>
                    <a:lstStyle/>
                    <a:p>
                      <a:pPr algn="ctr"/>
                      <a:r>
                        <a:rPr lang="es-ES_tradnl" sz="1700" dirty="0" smtClean="0"/>
                        <a:t>80%</a:t>
                      </a:r>
                      <a:endParaRPr lang="es-ES_tradnl" sz="1700" b="1" dirty="0"/>
                    </a:p>
                  </a:txBody>
                  <a:tcPr/>
                </a:tc>
              </a:tr>
              <a:tr h="581349">
                <a:tc>
                  <a:txBody>
                    <a:bodyPr/>
                    <a:lstStyle/>
                    <a:p>
                      <a:r>
                        <a:rPr lang="es-ES_tradnl" sz="1700" dirty="0" smtClean="0"/>
                        <a:t>Transferencias de Capital</a:t>
                      </a:r>
                      <a:endParaRPr lang="es-ES_tradnl" sz="1700" dirty="0"/>
                    </a:p>
                  </a:txBody>
                  <a:tcPr/>
                </a:tc>
                <a:tc>
                  <a:txBody>
                    <a:bodyPr/>
                    <a:lstStyle/>
                    <a:p>
                      <a:pPr algn="ctr"/>
                      <a:r>
                        <a:rPr lang="es-ES_tradnl" sz="1700" dirty="0" smtClean="0"/>
                        <a:t>18,750.00</a:t>
                      </a:r>
                      <a:endParaRPr lang="es-ES_tradnl" sz="1700" dirty="0"/>
                    </a:p>
                  </a:txBody>
                  <a:tcPr/>
                </a:tc>
                <a:tc>
                  <a:txBody>
                    <a:bodyPr/>
                    <a:lstStyle/>
                    <a:p>
                      <a:pPr algn="ctr"/>
                      <a:endParaRPr lang="es-ES_tradnl" sz="1700" dirty="0"/>
                    </a:p>
                  </a:txBody>
                  <a:tcPr/>
                </a:tc>
                <a:tc>
                  <a:txBody>
                    <a:bodyPr/>
                    <a:lstStyle/>
                    <a:p>
                      <a:pPr algn="ctr"/>
                      <a:r>
                        <a:rPr lang="es-ES_tradnl" sz="1700" dirty="0" smtClean="0"/>
                        <a:t>15,000.00</a:t>
                      </a:r>
                      <a:endParaRPr lang="es-ES_tradnl" sz="1700" dirty="0"/>
                    </a:p>
                  </a:txBody>
                  <a:tcPr/>
                </a:tc>
                <a:tc>
                  <a:txBody>
                    <a:bodyPr/>
                    <a:lstStyle/>
                    <a:p>
                      <a:pPr algn="ctr"/>
                      <a:r>
                        <a:rPr lang="es-ES_tradnl" sz="1700" dirty="0" smtClean="0"/>
                        <a:t>80%</a:t>
                      </a:r>
                      <a:endParaRPr lang="es-ES_tradnl" sz="1700" dirty="0"/>
                    </a:p>
                  </a:txBody>
                  <a:tcPr/>
                </a:tc>
              </a:tr>
              <a:tr h="332199">
                <a:tc>
                  <a:txBody>
                    <a:bodyPr/>
                    <a:lstStyle/>
                    <a:p>
                      <a:pPr algn="ctr"/>
                      <a:r>
                        <a:rPr lang="es-ES_tradnl" sz="1700" dirty="0" smtClean="0"/>
                        <a:t>DEUDA</a:t>
                      </a:r>
                      <a:endParaRPr lang="es-ES_tradnl" sz="1700" dirty="0"/>
                    </a:p>
                  </a:txBody>
                  <a:tcPr/>
                </a:tc>
                <a:tc>
                  <a:txBody>
                    <a:bodyPr/>
                    <a:lstStyle/>
                    <a:p>
                      <a:pPr algn="ctr"/>
                      <a:r>
                        <a:rPr lang="es-ES_tradnl" sz="1700" dirty="0" smtClean="0"/>
                        <a:t>8,000.00</a:t>
                      </a:r>
                      <a:endParaRPr lang="es-ES_tradnl" sz="1700" b="1" dirty="0"/>
                    </a:p>
                  </a:txBody>
                  <a:tcPr/>
                </a:tc>
                <a:tc>
                  <a:txBody>
                    <a:bodyPr/>
                    <a:lstStyle/>
                    <a:p>
                      <a:pPr algn="ctr"/>
                      <a:endParaRPr lang="es-ES_tradnl" sz="1700"/>
                    </a:p>
                  </a:txBody>
                  <a:tcPr/>
                </a:tc>
                <a:tc>
                  <a:txBody>
                    <a:bodyPr/>
                    <a:lstStyle/>
                    <a:p>
                      <a:pPr algn="ctr"/>
                      <a:r>
                        <a:rPr lang="es-ES_tradnl" sz="1700" dirty="0" smtClean="0"/>
                        <a:t>3,000.00</a:t>
                      </a:r>
                      <a:endParaRPr lang="es-ES_tradnl" sz="1700" b="1"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ES_tradnl" sz="1700" dirty="0" smtClean="0"/>
                        <a:t>37.5%</a:t>
                      </a:r>
                      <a:endParaRPr lang="es-ES_tradnl" sz="1700" b="1" dirty="0" smtClean="0"/>
                    </a:p>
                  </a:txBody>
                  <a:tcPr/>
                </a:tc>
              </a:tr>
              <a:tr h="581349">
                <a:tc>
                  <a:txBody>
                    <a:bodyPr/>
                    <a:lstStyle/>
                    <a:p>
                      <a:r>
                        <a:rPr lang="es-ES_tradnl" sz="1700" dirty="0" smtClean="0"/>
                        <a:t>Endeudamiento p</a:t>
                      </a:r>
                      <a:r>
                        <a:rPr lang="es-ES" sz="1700" dirty="0" err="1" smtClean="0"/>
                        <a:t>úblico</a:t>
                      </a:r>
                      <a:r>
                        <a:rPr lang="es-ES" sz="1700" baseline="0" dirty="0" smtClean="0"/>
                        <a:t> interno</a:t>
                      </a:r>
                      <a:endParaRPr lang="es-ES_tradnl" sz="1700" dirty="0"/>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ES_tradnl" sz="1700" dirty="0" smtClean="0"/>
                        <a:t>8,000.00</a:t>
                      </a:r>
                    </a:p>
                  </a:txBody>
                  <a:tcPr/>
                </a:tc>
                <a:tc>
                  <a:txBody>
                    <a:bodyPr/>
                    <a:lstStyle/>
                    <a:p>
                      <a:pPr algn="ctr"/>
                      <a:endParaRPr lang="es-ES_tradnl" sz="1700"/>
                    </a:p>
                  </a:txBody>
                  <a:tcPr/>
                </a:tc>
                <a:tc>
                  <a:txBody>
                    <a:bodyPr/>
                    <a:lstStyle/>
                    <a:p>
                      <a:pPr algn="ctr"/>
                      <a:r>
                        <a:rPr lang="es-ES_tradnl" sz="1700" dirty="0" smtClean="0"/>
                        <a:t>3,000.00</a:t>
                      </a:r>
                      <a:endParaRPr lang="es-ES_tradnl" sz="1700" dirty="0"/>
                    </a:p>
                  </a:txBody>
                  <a:tcPr/>
                </a:tc>
                <a:tc>
                  <a:txBody>
                    <a:bodyPr/>
                    <a:lstStyle/>
                    <a:p>
                      <a:pPr algn="ctr"/>
                      <a:r>
                        <a:rPr lang="es-ES_tradnl" sz="1700" dirty="0" smtClean="0"/>
                        <a:t>37.5%</a:t>
                      </a:r>
                      <a:endParaRPr lang="es-ES_tradnl" sz="1700" dirty="0"/>
                    </a:p>
                  </a:txBody>
                  <a:tcPr/>
                </a:tc>
              </a:tr>
              <a:tr h="520944">
                <a:tc>
                  <a:txBody>
                    <a:bodyPr/>
                    <a:lstStyle/>
                    <a:p>
                      <a:pPr algn="ctr"/>
                      <a:r>
                        <a:rPr lang="es-ES_tradnl" sz="1700" dirty="0" smtClean="0"/>
                        <a:t>TOTAL INGRESOS</a:t>
                      </a:r>
                      <a:endParaRPr lang="es-ES_tradnl" sz="1700" b="1" dirty="0">
                        <a:solidFill>
                          <a:schemeClr val="bg1"/>
                        </a:solidFill>
                      </a:endParaRP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ES_tradnl" sz="1700" dirty="0" smtClean="0"/>
                        <a:t>103,625.00</a:t>
                      </a:r>
                      <a:endParaRPr lang="es-ES_tradnl" sz="1700" b="1" dirty="0" smtClean="0">
                        <a:solidFill>
                          <a:schemeClr val="bg1"/>
                        </a:solidFill>
                      </a:endParaRPr>
                    </a:p>
                  </a:txBody>
                  <a:tcPr anchor="ctr"/>
                </a:tc>
                <a:tc>
                  <a:txBody>
                    <a:bodyPr/>
                    <a:lstStyle/>
                    <a:p>
                      <a:pPr algn="ctr"/>
                      <a:r>
                        <a:rPr lang="es-ES_tradnl" sz="1700" dirty="0" smtClean="0"/>
                        <a:t>22,500.00</a:t>
                      </a:r>
                      <a:endParaRPr lang="es-ES_tradnl" sz="1700" b="1" dirty="0">
                        <a:solidFill>
                          <a:schemeClr val="bg1"/>
                        </a:solidFill>
                      </a:endParaRPr>
                    </a:p>
                  </a:txBody>
                  <a:tcPr anchor="ctr"/>
                </a:tc>
                <a:tc>
                  <a:txBody>
                    <a:bodyPr/>
                    <a:lstStyle/>
                    <a:p>
                      <a:pPr algn="ctr"/>
                      <a:r>
                        <a:rPr lang="es-ES_tradnl" sz="1700" dirty="0" smtClean="0"/>
                        <a:t>50,500.00</a:t>
                      </a:r>
                      <a:endParaRPr lang="es-ES_tradnl" sz="1700" b="1" dirty="0">
                        <a:solidFill>
                          <a:schemeClr val="bg1"/>
                        </a:solidFill>
                      </a:endParaRPr>
                    </a:p>
                  </a:txBody>
                  <a:tcPr anchor="ctr"/>
                </a:tc>
                <a:tc>
                  <a:txBody>
                    <a:bodyPr/>
                    <a:lstStyle/>
                    <a:p>
                      <a:pPr algn="ctr"/>
                      <a:r>
                        <a:rPr lang="es-ES_tradnl" sz="1700" dirty="0" smtClean="0"/>
                        <a:t>70%</a:t>
                      </a:r>
                      <a:endParaRPr lang="es-ES_tradnl" sz="1700" b="1" dirty="0">
                        <a:solidFill>
                          <a:schemeClr val="bg1"/>
                        </a:solidFill>
                      </a:endParaRPr>
                    </a:p>
                  </a:txBody>
                  <a:tcPr anchor="ctr"/>
                </a:tc>
              </a:tr>
            </a:tbl>
          </a:graphicData>
        </a:graphic>
      </p:graphicFrame>
    </p:spTree>
    <p:extLst>
      <p:ext uri="{BB962C8B-B14F-4D97-AF65-F5344CB8AC3E}">
        <p14:creationId xmlns:p14="http://schemas.microsoft.com/office/powerpoint/2010/main" val="190932604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685800" y="4800600"/>
            <a:ext cx="7772400" cy="1362075"/>
          </a:xfrm>
        </p:spPr>
        <p:txBody>
          <a:bodyPr>
            <a:normAutofit/>
          </a:bodyPr>
          <a:lstStyle/>
          <a:p>
            <a:r>
              <a:rPr lang="es-ES_tradnl" dirty="0" smtClean="0"/>
              <a:t>II. ¿</a:t>
            </a:r>
            <a:r>
              <a:rPr lang="es-ES" dirty="0" smtClean="0"/>
              <a:t>EN QUÉ SE GASTÓ?</a:t>
            </a:r>
            <a:r>
              <a:rPr lang="es-ES" dirty="0"/>
              <a:t/>
            </a:r>
            <a:br>
              <a:rPr lang="es-ES" dirty="0"/>
            </a:br>
            <a:endParaRPr lang="es-ES_tradnl" dirty="0"/>
          </a:p>
        </p:txBody>
      </p:sp>
    </p:spTree>
    <p:extLst>
      <p:ext uri="{BB962C8B-B14F-4D97-AF65-F5344CB8AC3E}">
        <p14:creationId xmlns:p14="http://schemas.microsoft.com/office/powerpoint/2010/main" val="203390900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304800" y="152400"/>
            <a:ext cx="8001000" cy="1271587"/>
          </a:xfrm>
        </p:spPr>
        <p:txBody>
          <a:bodyPr>
            <a:noAutofit/>
          </a:bodyPr>
          <a:lstStyle/>
          <a:p>
            <a:pPr algn="ctr"/>
            <a:r>
              <a:rPr lang="es-ES_tradnl" dirty="0" smtClean="0"/>
              <a:t>RESULTADO 1:</a:t>
            </a:r>
            <a:br>
              <a:rPr lang="es-ES_tradnl" dirty="0" smtClean="0"/>
            </a:br>
            <a:r>
              <a:rPr lang="es-ES_tradnl" dirty="0" smtClean="0"/>
              <a:t>Incrementar </a:t>
            </a:r>
            <a:r>
              <a:rPr lang="es-ES_tradnl" dirty="0"/>
              <a:t>en un 26.25 % la Cobertura del Servicio de Agua en el Municipio de </a:t>
            </a:r>
            <a:r>
              <a:rPr lang="es-ES_tradnl" dirty="0" err="1"/>
              <a:t>Raxruha</a:t>
            </a:r>
            <a:r>
              <a:rPr lang="es-ES_tradnl" dirty="0"/>
              <a:t>, en seis lugares poblados priorizados, para 2016.</a:t>
            </a:r>
            <a:br>
              <a:rPr lang="es-ES_tradnl" dirty="0"/>
            </a:br>
            <a:endParaRPr lang="es-ES_tradnl" dirty="0"/>
          </a:p>
        </p:txBody>
      </p:sp>
      <p:graphicFrame>
        <p:nvGraphicFramePr>
          <p:cNvPr id="12" name="Marcador de imagen 11"/>
          <p:cNvGraphicFramePr>
            <a:graphicFrameLocks noGrp="1"/>
          </p:cNvGraphicFramePr>
          <p:nvPr>
            <p:ph type="pic" idx="1"/>
            <p:extLst>
              <p:ext uri="{D42A27DB-BD31-4B8C-83A1-F6EECF244321}">
                <p14:modId xmlns:p14="http://schemas.microsoft.com/office/powerpoint/2010/main" val="28319073"/>
              </p:ext>
            </p:extLst>
          </p:nvPr>
        </p:nvGraphicFramePr>
        <p:xfrm>
          <a:off x="304800" y="1692275"/>
          <a:ext cx="8001000" cy="4114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8850940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39700" y="457200"/>
            <a:ext cx="8123487" cy="1362075"/>
          </a:xfrm>
        </p:spPr>
        <p:txBody>
          <a:bodyPr>
            <a:noAutofit/>
          </a:bodyPr>
          <a:lstStyle/>
          <a:p>
            <a:pPr algn="ctr"/>
            <a:r>
              <a:rPr lang="es-ES_tradnl" sz="3200" dirty="0" smtClean="0"/>
              <a:t>Avances sistema de agua ampliado en cerrito san </a:t>
            </a:r>
            <a:r>
              <a:rPr lang="es-ES_tradnl" sz="3200" dirty="0" err="1" smtClean="0"/>
              <a:t>fernando</a:t>
            </a:r>
            <a:r>
              <a:rPr lang="es-ES_tradnl" sz="3200" dirty="0" smtClean="0"/>
              <a:t/>
            </a:r>
            <a:br>
              <a:rPr lang="es-ES_tradnl" sz="3200" dirty="0" smtClean="0"/>
            </a:br>
            <a:endParaRPr lang="es-ES_tradnl" sz="3200" dirty="0"/>
          </a:p>
        </p:txBody>
      </p:sp>
      <p:pic>
        <p:nvPicPr>
          <p:cNvPr id="4" name="7 Marcador de posición de imagen"/>
          <p:cNvPicPr>
            <a:picLocks/>
          </p:cNvPicPr>
          <p:nvPr/>
        </p:nvPicPr>
        <p:blipFill>
          <a:blip r:embed="rId3">
            <a:extLst>
              <a:ext uri="{28A0092B-C50C-407E-A947-70E740481C1C}">
                <a14:useLocalDpi xmlns:a14="http://schemas.microsoft.com/office/drawing/2010/main" val="0"/>
              </a:ext>
            </a:extLst>
          </a:blip>
          <a:srcRect l="122" r="122"/>
          <a:stretch>
            <a:fillRect/>
          </a:stretch>
        </p:blipFill>
        <p:spPr bwMode="auto">
          <a:xfrm>
            <a:off x="5921874" y="2254042"/>
            <a:ext cx="2366713" cy="1775033"/>
          </a:xfrm>
          <a:prstGeom prst="rect">
            <a:avLst/>
          </a:prstGeom>
          <a:noFill/>
        </p:spPr>
      </p:pic>
      <p:pic>
        <p:nvPicPr>
          <p:cNvPr id="5" name="8 Marcador de posición de imagen" descr="Foto6443"/>
          <p:cNvPicPr>
            <a:picLocks/>
          </p:cNvPicPr>
          <p:nvPr/>
        </p:nvPicPr>
        <p:blipFill>
          <a:blip r:embed="rId4" cstate="screen">
            <a:extLst>
              <a:ext uri="{28A0092B-C50C-407E-A947-70E740481C1C}">
                <a14:useLocalDpi xmlns:a14="http://schemas.microsoft.com/office/drawing/2010/main" val="0"/>
              </a:ext>
            </a:extLst>
          </a:blip>
          <a:srcRect t="11" b="11"/>
          <a:stretch>
            <a:fillRect/>
          </a:stretch>
        </p:blipFill>
        <p:spPr bwMode="auto">
          <a:xfrm>
            <a:off x="5921874" y="4616242"/>
            <a:ext cx="2366713" cy="1775033"/>
          </a:xfrm>
          <a:prstGeom prst="rect">
            <a:avLst/>
          </a:prstGeom>
          <a:noFill/>
          <a:ln>
            <a:noFill/>
          </a:ln>
        </p:spPr>
      </p:pic>
      <p:graphicFrame>
        <p:nvGraphicFramePr>
          <p:cNvPr id="6" name="Objeto 5"/>
          <p:cNvGraphicFramePr>
            <a:graphicFrameLocks noChangeAspect="1"/>
          </p:cNvGraphicFramePr>
          <p:nvPr>
            <p:extLst>
              <p:ext uri="{D42A27DB-BD31-4B8C-83A1-F6EECF244321}">
                <p14:modId xmlns:p14="http://schemas.microsoft.com/office/powerpoint/2010/main" val="899425809"/>
              </p:ext>
            </p:extLst>
          </p:nvPr>
        </p:nvGraphicFramePr>
        <p:xfrm>
          <a:off x="304800" y="2743200"/>
          <a:ext cx="5276850" cy="3343275"/>
        </p:xfrm>
        <a:graphic>
          <a:graphicData uri="http://schemas.openxmlformats.org/presentationml/2006/ole">
            <mc:AlternateContent xmlns:mc="http://schemas.openxmlformats.org/markup-compatibility/2006">
              <mc:Choice xmlns:v="urn:schemas-microsoft-com:vml" Requires="v">
                <p:oleObj spid="_x0000_s1027" name="Hoja de cálculo" r:id="rId5" imgW="5276985" imgH="3419565" progId="Excel.Sheet.12">
                  <p:embed/>
                </p:oleObj>
              </mc:Choice>
              <mc:Fallback>
                <p:oleObj name="Hoja de cálculo" r:id="rId5" imgW="5276985" imgH="3419565" progId="Excel.Sheet.12">
                  <p:embed/>
                  <p:pic>
                    <p:nvPicPr>
                      <p:cNvPr id="0" name=""/>
                      <p:cNvPicPr/>
                      <p:nvPr/>
                    </p:nvPicPr>
                    <p:blipFill>
                      <a:blip r:embed="rId6"/>
                      <a:stretch>
                        <a:fillRect/>
                      </a:stretch>
                    </p:blipFill>
                    <p:spPr>
                      <a:xfrm>
                        <a:off x="304800" y="2743200"/>
                        <a:ext cx="5276850" cy="3343275"/>
                      </a:xfrm>
                      <a:prstGeom prst="rect">
                        <a:avLst/>
                      </a:prstGeom>
                    </p:spPr>
                  </p:pic>
                </p:oleObj>
              </mc:Fallback>
            </mc:AlternateContent>
          </a:graphicData>
        </a:graphic>
      </p:graphicFrame>
    </p:spTree>
    <p:extLst>
      <p:ext uri="{BB962C8B-B14F-4D97-AF65-F5344CB8AC3E}">
        <p14:creationId xmlns:p14="http://schemas.microsoft.com/office/powerpoint/2010/main" val="1608810240"/>
      </p:ext>
    </p:extLst>
  </p:cSld>
  <p:clrMapOvr>
    <a:masterClrMapping/>
  </p:clrMapOvr>
</p:sld>
</file>

<file path=ppt/theme/theme1.xml><?xml version="1.0" encoding="utf-8"?>
<a:theme xmlns:a="http://schemas.openxmlformats.org/drawingml/2006/main" name="Álbum de fotos urbano">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Álbum de fotos urbano.potx</Template>
  <TotalTime>0</TotalTime>
  <Words>1190</Words>
  <Application>Microsoft Macintosh PowerPoint</Application>
  <PresentationFormat>Presentación en pantalla (4:3)</PresentationFormat>
  <Paragraphs>227</Paragraphs>
  <Slides>34</Slides>
  <Notes>0</Notes>
  <HiddenSlides>0</HiddenSlides>
  <MMClips>0</MMClips>
  <ScaleCrop>false</ScaleCrop>
  <HeadingPairs>
    <vt:vector size="8" baseType="variant">
      <vt:variant>
        <vt:lpstr>Fuentes usadas</vt:lpstr>
      </vt:variant>
      <vt:variant>
        <vt:i4>2</vt:i4>
      </vt:variant>
      <vt:variant>
        <vt:lpstr>Tema</vt:lpstr>
      </vt:variant>
      <vt:variant>
        <vt:i4>1</vt:i4>
      </vt:variant>
      <vt:variant>
        <vt:lpstr>Servidores OLE incrustados</vt:lpstr>
      </vt:variant>
      <vt:variant>
        <vt:i4>1</vt:i4>
      </vt:variant>
      <vt:variant>
        <vt:lpstr>Títulos de diapositiva</vt:lpstr>
      </vt:variant>
      <vt:variant>
        <vt:i4>34</vt:i4>
      </vt:variant>
    </vt:vector>
  </HeadingPairs>
  <TitlesOfParts>
    <vt:vector size="38" baseType="lpstr">
      <vt:lpstr>Calibri</vt:lpstr>
      <vt:lpstr>Arial</vt:lpstr>
      <vt:lpstr>Álbum de fotos urbano</vt:lpstr>
      <vt:lpstr>Hoja de cálculo</vt:lpstr>
      <vt:lpstr>HERRAMIENTA PARA LA RENDICIÓN DE CUENTAS AL VECINO</vt:lpstr>
      <vt:lpstr>EJEMPLO</vt:lpstr>
      <vt:lpstr>INFORME DE RENDICIÓN DE CUENTAS AL VECINO EJECUCIÓN DEL MES DE ENERO A JUNIO DEL AÑO 2017 </vt:lpstr>
      <vt:lpstr>Presentación de PowerPoint</vt:lpstr>
      <vt:lpstr>I. ¿CUÁNTO SE RECIBIÓ? </vt:lpstr>
      <vt:lpstr>Presentación de PowerPoint</vt:lpstr>
      <vt:lpstr>II. ¿EN QUÉ SE GASTÓ? </vt:lpstr>
      <vt:lpstr>RESULTADO 1: Incrementar en un 26.25 % la Cobertura del Servicio de Agua en el Municipio de Raxruha, en seis lugares poblados priorizados, para 2016. </vt:lpstr>
      <vt:lpstr>Avances sistema de agua ampliado en cerrito san fernando </vt:lpstr>
      <vt:lpstr>Avances sistema de agua ampliado en CASERÍO SANTO DOMINGO </vt:lpstr>
      <vt:lpstr>Avances sistema de agua ampliado en ALDEA YALMEPECH </vt:lpstr>
      <vt:lpstr>Avances sistema de agua ampliado en ALDEA SAN JOSÉ EL TESORO </vt:lpstr>
      <vt:lpstr>Presentación de PowerPoint</vt:lpstr>
      <vt:lpstr>Preguntas, respuestas y comentarios DEL VECINO sobre la calidad y cobertura del servicio de agua potable en el municipio</vt:lpstr>
      <vt:lpstr>FORMATO PARA RAELIZAR LA PRESENTACIÓN DE RENDICIÓN DE CUENTAS AL VECINO</vt:lpstr>
      <vt:lpstr>INFORME DE RENDICIÓN DE CUENTAS AL VECINO  PERÍODO DE EJECUCIÓN</vt:lpstr>
      <vt:lpstr>Presentación de PowerPoint</vt:lpstr>
      <vt:lpstr>I. ¿CUÁNTO SE RECIBIÓ? </vt:lpstr>
      <vt:lpstr>Presentación de PowerPoint</vt:lpstr>
      <vt:lpstr>II. ¿EN QUÉ SE GASTÓ? </vt:lpstr>
      <vt:lpstr>RESULTADO 1: Aquí se desribe cada resultado exactamente como lo describe el Plan Operativo Anual de la Municipalidad. </vt:lpstr>
      <vt:lpstr>Avances PRODUCTO 1 AQUÍ SE PRESENTAN IMÁGENES DEL ESTADO ACTUAL DE CADA OBRA EN EJECUCIÓN O DE LA PRESTACIÓN DE SERVICIOS PARA IMPLEMENTAR CADA PRODUCTO.  SE PRESENTA UNA TABLA RESUMEN DE LA INFORMACIÓN SEGÚN MÁS RELEVANTE DEL PROYECTO, SEGÚN SE REGISTRA EN EL SNIP. EN LA GUÍA DE USUARIO SE INDICA LA INFORMACIÓN QUE DEBE COLOCARSE EN LA TABLA RESUMEN.</vt:lpstr>
      <vt:lpstr>Avances PRODUCTO 2 AQUÍ SE PRESENTAN IMÁGENES DEL ESTADO ACTUAL DE CADA OBRA EN EJECUCIÓN O DE LA PRESTACIÓN DE SERVICIOS PARA IMPLEMENTAR CADA PRODUCTO.  SE PRESENTA UNA TABLA RESUMEN DE LA INFORMACIÓN SEGÚN MÁS RELEVANTE DEL PROYECTO, SEGÚN SE REGISTRA EN EL SNIP. EN LA GUÍA DE USUARIO SE INDICA LA INFORMACIÓN QUE DEBE COLOCARSE EN LA TABLA RESUMEN.</vt:lpstr>
      <vt:lpstr>Avances PRODUCTO 3 AQUÍ SE PRESENTAN IMÁGENES DEL ESTADO ACTUAL DE CADA OBRA EN EJECUCIÓN O DE LA PRESTACIÓN DE SERVICIOS PARA IMPLEMENTAR CADA PRODUCTO.  SE PRESENTA UNA TABLA RESUMEN DE LA INFORMACIÓN SEGÚN MÁS RELEVANTE DEL PROYECTO, SEGÚN SE REGISTRA EN EL SNIP. EN LA GUÍA DE USUARIO SE INDICA LA INFORMACIÓN QUE DEBE COLOCARSE EN LA TABLA RESUMEN.</vt:lpstr>
      <vt:lpstr>Presentación de PowerPoint</vt:lpstr>
      <vt:lpstr>SESIÓN DE Preguntas, respuestas y comentarios DEL CIUDADANO AL AVANCE EN LA EJECUCIÓN DEL RESULTADO 1</vt:lpstr>
      <vt:lpstr>RESULTADO 2: Aquí se desribe cada resultado exactamente como lo describe el Plan Operativo Anual de la Municipalidad. </vt:lpstr>
      <vt:lpstr>Avances PRODUCTO 1 AQUÍ SE PRESENTAN IMÁGENES DEL ESTADO ACTUAL DE CADA OBRA EN EJECUCIÓN O DE LA PRESTACIÓN DE SERVICIOS PARA IMPLEMENTAR CADA PRODUCTO.  SE PRESENTA UNA TABLA RESUMEN DE LA INFORMACIÓN SEGÚN MÁS RELEVANTE DEL PROYECTO, SEGÚN SE REGISTRA EN EL SNIP. EN LA GUÍA DE USUARIO SE INDICA LA INFORMACIÓN QUE DEBE COLOCARSE EN LA TABLA RESUMEN.</vt:lpstr>
      <vt:lpstr>Avances PRODUCTO 2 AQUÍ SE PRESENTAN IMÁGENES DEL ESTADO ACTUAL DE CADA OBRA EN EJECUCIÓN O DE LA PRESTACIÓN DE SERVICIOS PARA IMPLEMENTAR CADA PRODUCTO.  SE PRESENTA UNA TABLA RESUMEN DE LA INFORMACIÓN SEGÚN MÁS RELEVANTE DEL PROYECTO, SEGÚN SE REGISTRA EN EL SNIP. EN LA GUÍA DE USUARIO SE INDICA LA INFORMACIÓN QUE DEBE COLOCARSE EN LA TABLA RESUMEN.</vt:lpstr>
      <vt:lpstr>Presentación de PowerPoint</vt:lpstr>
      <vt:lpstr>SESIÓN DE Preguntas, respuestas y comentarios DEL CIUDADANO AL AVANCE EN LA EJECUCIÓN DEL RESULTADO 2</vt:lpstr>
      <vt:lpstr>GUÍA DE USUARIO</vt:lpstr>
      <vt:lpstr>Presentación de PowerPoint</vt:lpstr>
      <vt:lpstr>Presentación de PowerPoint</vt:lpstr>
    </vt:vector>
  </TitlesOfParts>
  <LinksUpToDate>false</LinksUpToDate>
  <SharedDoc>false</SharedDoc>
  <HyperlinksChanged>false</HyperlinksChanged>
  <AppVersion>15.0022</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modified xsi:type="dcterms:W3CDTF">2017-06-08T04:12:54Z</dcterms:modified>
</cp:coreProperties>
</file>