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31"/>
  </p:normalViewPr>
  <p:slideViewPr>
    <p:cSldViewPr snapToGrid="0" snapToObjects="1">
      <p:cViewPr varScale="1">
        <p:scale>
          <a:sx n="97" d="100"/>
          <a:sy n="97" d="100"/>
        </p:scale>
        <p:origin x="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28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35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505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8201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630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386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598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63343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8073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969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437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854AB-0E2B-724C-A26A-DD8BAC3CA52A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CED3C-1E57-CE4A-97B8-0CC71FE80BB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846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Informe de Rendición de Cuentas de (nombre préstamo)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Nombre de la Municipalidad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7381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Informaci</a:t>
            </a:r>
            <a:r>
              <a:rPr lang="es-ES" dirty="0" err="1" smtClean="0"/>
              <a:t>ón</a:t>
            </a:r>
            <a:r>
              <a:rPr lang="es-ES" dirty="0" smtClean="0"/>
              <a:t> General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 del </a:t>
            </a:r>
            <a:r>
              <a:rPr lang="es-ES_tradnl" dirty="0" err="1" smtClean="0"/>
              <a:t>pr</a:t>
            </a:r>
            <a:r>
              <a:rPr lang="es-ES" dirty="0" err="1" smtClean="0"/>
              <a:t>éstamo</a:t>
            </a:r>
            <a:endParaRPr lang="es-ES" dirty="0" smtClean="0"/>
          </a:p>
          <a:p>
            <a:r>
              <a:rPr lang="es-ES" dirty="0" smtClean="0"/>
              <a:t>Objetivos</a:t>
            </a:r>
          </a:p>
          <a:p>
            <a:r>
              <a:rPr lang="es-ES" dirty="0" smtClean="0"/>
              <a:t>Descripción general (describir el destino de los recursos)</a:t>
            </a:r>
          </a:p>
          <a:p>
            <a:r>
              <a:rPr lang="es-ES" dirty="0" smtClean="0"/>
              <a:t>Datos financieros (ver diapositiva siguiente)</a:t>
            </a:r>
          </a:p>
        </p:txBody>
      </p:sp>
    </p:spTree>
    <p:extLst>
      <p:ext uri="{BB962C8B-B14F-4D97-AF65-F5344CB8AC3E}">
        <p14:creationId xmlns:p14="http://schemas.microsoft.com/office/powerpoint/2010/main" val="1997664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Reporte financiero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(reporte de Deuda generado en el SICOINGL)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4633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Fotografías que muestren avance de las obras</a:t>
            </a:r>
            <a:r>
              <a:rPr lang="es-ES_tradnl" dirty="0" smtClean="0">
                <a:effectLst/>
              </a:rPr>
              <a:t>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571248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57</Words>
  <Application>Microsoft Macintosh PowerPoint</Application>
  <PresentationFormat>Panorámica</PresentationFormat>
  <Paragraphs>10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Tema de Office</vt:lpstr>
      <vt:lpstr>Informe de Rendición de Cuentas de (nombre préstamo)</vt:lpstr>
      <vt:lpstr>Información General</vt:lpstr>
      <vt:lpstr>Reporte financiero</vt:lpstr>
      <vt:lpstr>Fotografías que muestren avance de las obras 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 de ejecución de (nombre préstamo)</dc:title>
  <dc:creator>Irene Flores</dc:creator>
  <cp:lastModifiedBy>Irene Flores</cp:lastModifiedBy>
  <cp:revision>2</cp:revision>
  <dcterms:created xsi:type="dcterms:W3CDTF">2018-05-29T16:33:09Z</dcterms:created>
  <dcterms:modified xsi:type="dcterms:W3CDTF">2018-05-29T16:37:05Z</dcterms:modified>
</cp:coreProperties>
</file>